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56" r:id="rId2"/>
    <p:sldId id="258" r:id="rId3"/>
    <p:sldId id="257" r:id="rId4"/>
    <p:sldId id="260" r:id="rId5"/>
    <p:sldId id="273" r:id="rId6"/>
    <p:sldId id="276" r:id="rId7"/>
    <p:sldId id="305" r:id="rId8"/>
    <p:sldId id="302" r:id="rId9"/>
    <p:sldId id="304" r:id="rId10"/>
    <p:sldId id="315" r:id="rId11"/>
    <p:sldId id="308" r:id="rId12"/>
    <p:sldId id="311" r:id="rId13"/>
    <p:sldId id="303" r:id="rId14"/>
    <p:sldId id="312" r:id="rId15"/>
    <p:sldId id="307" r:id="rId16"/>
    <p:sldId id="313" r:id="rId17"/>
    <p:sldId id="306" r:id="rId18"/>
    <p:sldId id="314" r:id="rId19"/>
    <p:sldId id="309" r:id="rId20"/>
    <p:sldId id="310" r:id="rId21"/>
    <p:sldId id="30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04" y="114"/>
      </p:cViewPr>
      <p:guideLst>
        <p:guide orient="horz" pos="754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9C14F-616D-44A1-80BF-E8A25AFA5B5C}" type="datetimeFigureOut">
              <a:rPr lang="de-DE" smtClean="0"/>
              <a:pPr/>
              <a:t>25.09.2020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A6E7F-BF29-4797-A2FC-4DFBCFD5F77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4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272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3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2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6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733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841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95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64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960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6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Cottbus, 9. Mai 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1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Cottbus, 9. Mai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3704-9B69-4143-875D-C77CA06D508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66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2.jpeg" /><Relationship Id="rId4" Type="http://schemas.openxmlformats.org/officeDocument/2006/relationships/image" Target="../media/image21.png" /></Relationships>
</file>

<file path=ppt/slides/_rels/slide11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7.jpeg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9.jpeg" /><Relationship Id="rId7" Type="http://schemas.openxmlformats.org/officeDocument/2006/relationships/image" Target="../media/image33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2.jpeg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_rels/slide1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36.png" /></Relationships>
</file>

<file path=ppt/slides/_rels/slide1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41.png" /><Relationship Id="rId5" Type="http://schemas.openxmlformats.org/officeDocument/2006/relationships/image" Target="../media/image40.jpeg" /><Relationship Id="rId4" Type="http://schemas.openxmlformats.org/officeDocument/2006/relationships/image" Target="../media/image39.jpeg" /></Relationships>
</file>

<file path=ppt/slides/_rels/slide1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45.jpeg" /><Relationship Id="rId4" Type="http://schemas.openxmlformats.org/officeDocument/2006/relationships/image" Target="../media/image44.jpeg" /></Relationships>
</file>

<file path=ppt/slides/_rels/slide1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8.png" /></Relationships>
</file>

<file path=ppt/slides/_rels/slide1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50.jpeg" /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51.jpeg" /></Relationships>
</file>

<file path=ppt/slides/_rels/slide1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53.png" /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55.png" /><Relationship Id="rId4" Type="http://schemas.openxmlformats.org/officeDocument/2006/relationships/image" Target="../media/image54.png" /></Relationships>
</file>

<file path=ppt/slides/_rels/slide1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57.jpeg" /><Relationship Id="rId2" Type="http://schemas.openxmlformats.org/officeDocument/2006/relationships/image" Target="../media/image56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60.jpeg" /><Relationship Id="rId5" Type="http://schemas.openxmlformats.org/officeDocument/2006/relationships/image" Target="../media/image59.jpeg" /><Relationship Id="rId4" Type="http://schemas.openxmlformats.org/officeDocument/2006/relationships/image" Target="../media/image5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62.jpeg" /><Relationship Id="rId2" Type="http://schemas.openxmlformats.org/officeDocument/2006/relationships/image" Target="../media/image61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63.jpeg" /></Relationships>
</file>

<file path=ppt/slides/_rels/slide21.xml.rels>&#65279;<?xml version="1.0" encoding="utf-8" standalone="yes"?><Relationships xmlns="http://schemas.openxmlformats.org/package/2006/relationships"><Relationship Id="rId3" Type="http://schemas.openxmlformats.org/officeDocument/2006/relationships/hyperlink" Target="mailto:arbeitsinitiative-letschin@t-online.de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9.emf" /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0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550" y="1381949"/>
            <a:ext cx="9000000" cy="150820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092972" y="3319055"/>
            <a:ext cx="8019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1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Usługodawca dla gmin i promotorów </a:t>
            </a:r>
          </a:p>
          <a:p>
            <a:pPr algn="ctr"/>
            <a:r>
              <a:rPr lang="pl-PL" dirty="1" sz="2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turystyki w Oderbruch (Kotlina Freienwaldzka)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1"/>
              <a:t>Żary, 02.10.2020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57C9E3D-8DF5-4A6B-B4EF-FF83C1852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8" y="5920093"/>
            <a:ext cx="4834269" cy="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1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849845" y="427886"/>
            <a:ext cx="4738525" cy="583476"/>
          </a:xfrm>
        </p:spPr>
        <p:txBody>
          <a:bodyPr>
            <a:noAutofit/>
          </a:bodyPr>
          <a:lstStyle/>
          <a:p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Lokalizacja projektu Bad Freienwalde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260305" y="6394476"/>
            <a:ext cx="2743200" cy="365125"/>
          </a:xfrm>
        </p:spPr>
        <p:txBody>
          <a:bodyPr/>
          <a:lstStyle/>
          <a:p>
            <a:pPr algn="r"/>
            <a:r>
              <a:rPr lang="pl-PL" dirty="1"/>
              <a:t>Żary, 02.10.2020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024" y="1122223"/>
            <a:ext cx="3700587" cy="27754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184" y="4008525"/>
            <a:ext cx="3566161" cy="26746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459" y="4436192"/>
            <a:ext cx="38957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755" y="1138637"/>
            <a:ext cx="3678703" cy="27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6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277228" y="365126"/>
            <a:ext cx="7076572" cy="583476"/>
          </a:xfrm>
        </p:spPr>
        <p:txBody>
          <a:bodyPr>
            <a:noAutofit/>
          </a:bodyPr>
          <a:lstStyle/>
          <a:p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Gospodarstwo Ekologiczne Letschin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12558" y="6308223"/>
            <a:ext cx="2743200" cy="365125"/>
          </a:xfrm>
        </p:spPr>
        <p:txBody>
          <a:bodyPr/>
          <a:lstStyle/>
          <a:p>
            <a:r>
              <a:rPr lang="pl-PL" dirty="1"/>
              <a:t>Żary, 02.10.2020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10" y="326363"/>
            <a:ext cx="3186363" cy="21242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025" y="2513439"/>
            <a:ext cx="4110789" cy="274052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178" y="5055691"/>
            <a:ext cx="1934409" cy="145080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30" y="4528561"/>
            <a:ext cx="1933739" cy="145080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802923" y="1219200"/>
            <a:ext cx="55098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Uprawa owoców, warzyw i ziół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Różne podniesione rabatki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Tworzenie różnych siedlisk, np. ogrodu skalnego, grządek dla owadów, stawu, hoteli dla owadów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Małe pszczelarstwo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Uprawa dzikich owoców - czarny bez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Przetwarzanie i konserwacja zebranego plonu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531" y="3557807"/>
            <a:ext cx="4569069" cy="30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4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277228" y="365126"/>
            <a:ext cx="7076572" cy="583476"/>
          </a:xfrm>
        </p:spPr>
        <p:txBody>
          <a:bodyPr>
            <a:noAutofit/>
          </a:bodyPr>
          <a:lstStyle/>
          <a:p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Gospodarstwo Ekologiczne Letschin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12558" y="6308223"/>
            <a:ext cx="2743200" cy="365125"/>
          </a:xfrm>
        </p:spPr>
        <p:txBody>
          <a:bodyPr/>
          <a:lstStyle/>
          <a:p>
            <a:r>
              <a:rPr lang="pl-PL" dirty="1"/>
              <a:t>Żary, 02.10.2020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538" y="857193"/>
            <a:ext cx="3406833" cy="22712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640" y="857195"/>
            <a:ext cx="3406833" cy="227122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640" y="3810484"/>
            <a:ext cx="3406833" cy="227122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538" y="3810484"/>
            <a:ext cx="3406833" cy="22712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47" y="857195"/>
            <a:ext cx="3406833" cy="227122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47" y="3810484"/>
            <a:ext cx="3406833" cy="227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5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476"/>
          </a:xfrm>
        </p:spPr>
        <p:txBody>
          <a:bodyPr>
            <a:noAutofit/>
          </a:bodyPr>
          <a:lstStyle/>
          <a:p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Warsztat stolarski Letschin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34106" y="6492875"/>
            <a:ext cx="2743200" cy="365125"/>
          </a:xfrm>
        </p:spPr>
        <p:txBody>
          <a:bodyPr/>
          <a:lstStyle/>
          <a:p>
            <a:r>
              <a:rPr lang="pl-PL" dirty="1"/>
              <a:t>Żary, 02.10.2020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238" y="3660261"/>
            <a:ext cx="4349261" cy="3015176"/>
          </a:xfrm>
          <a:prstGeom prst="rect">
            <a:avLst/>
          </a:prstGeom>
        </p:spPr>
      </p:pic>
      <p:pic>
        <p:nvPicPr>
          <p:cNvPr id="3" name="Grafik 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238" y="413824"/>
            <a:ext cx="4349261" cy="301517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02676" y="937846"/>
            <a:ext cx="4349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Budowa mebli na szlaki turystyczne - takich jak wiaty, ławki, tablice informacyjne, szyldy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Regeneracja elementów drewnianych - szyldów, stojaków, ławek, itp.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Produkcja drewnianych zabawek, budek lęgowych, hoteli dla owadów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Kreatywne projektowanie i produkcja elementów dekoracyjnych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727047" y="3892801"/>
            <a:ext cx="4515986" cy="215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14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0080" y="4329290"/>
            <a:ext cx="10515600" cy="583476"/>
          </a:xfrm>
        </p:spPr>
        <p:txBody>
          <a:bodyPr>
            <a:noAutofit/>
          </a:bodyPr>
          <a:lstStyle/>
          <a:p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    </a:t>
            </a:r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Warsztat stolarski Letschin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34106" y="6492875"/>
            <a:ext cx="2743200" cy="365125"/>
          </a:xfrm>
        </p:spPr>
        <p:txBody>
          <a:bodyPr/>
          <a:lstStyle/>
          <a:p>
            <a:r>
              <a:rPr lang="pl-PL" dirty="1"/>
              <a:t>Żary, 02.10.2020</a:t>
            </a:r>
          </a:p>
        </p:txBody>
      </p:sp>
      <p:pic>
        <p:nvPicPr>
          <p:cNvPr id="4" name="Grafik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40" y="3612875"/>
            <a:ext cx="3600000" cy="2880000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940" y="549000"/>
            <a:ext cx="3600000" cy="2839854"/>
          </a:xfrm>
          <a:prstGeom prst="rect">
            <a:avLst/>
          </a:prstGeom>
        </p:spPr>
      </p:pic>
      <p:pic>
        <p:nvPicPr>
          <p:cNvPr id="12" name="Grafik 1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38" y="549000"/>
            <a:ext cx="3600000" cy="2880000"/>
          </a:xfrm>
          <a:prstGeom prst="rect">
            <a:avLst/>
          </a:prstGeom>
        </p:spPr>
      </p:pic>
      <p:pic>
        <p:nvPicPr>
          <p:cNvPr id="13" name="Grafik 12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639" y="549000"/>
            <a:ext cx="3600000" cy="288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639" y="3612876"/>
            <a:ext cx="360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5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476"/>
          </a:xfrm>
        </p:spPr>
        <p:txBody>
          <a:bodyPr>
            <a:noAutofit/>
          </a:bodyPr>
          <a:lstStyle/>
          <a:p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Stodoła piekarska Buschdorf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1"/>
              <a:t>Żary, 02.10.2020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598" y="948602"/>
            <a:ext cx="3316731" cy="2010732"/>
          </a:xfrm>
          <a:prstGeom prst="rect">
            <a:avLst/>
          </a:prstGeom>
        </p:spPr>
      </p:pic>
      <p:pic>
        <p:nvPicPr>
          <p:cNvPr id="4" name="Grafik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266" y="3401376"/>
            <a:ext cx="3960000" cy="2630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460" y="948602"/>
            <a:ext cx="3001613" cy="200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09599" y="1055077"/>
            <a:ext cx="4044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Tradycyjne pieczenie w piecu opalanym drewnem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Pieczenie z dziećmi i młodzieżą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Popołudnia kawowe dla seniorów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Prywatne uroczystości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Imprezy - pieczenie w Wielkanoc, pieczenie w Dzień Reformacji, święto piekarnika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238" y="3401376"/>
            <a:ext cx="3960000" cy="2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31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476"/>
          </a:xfrm>
        </p:spPr>
        <p:txBody>
          <a:bodyPr>
            <a:noAutofit/>
          </a:bodyPr>
          <a:lstStyle/>
          <a:p>
            <a:pPr algn="ctr"/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Stodoła piekarska Buschdorf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1"/>
              <a:t>Żary, 02.10.2020</a:t>
            </a:r>
          </a:p>
        </p:txBody>
      </p:sp>
      <p:pic>
        <p:nvPicPr>
          <p:cNvPr id="8" name="Grafik 7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19" y="3748893"/>
            <a:ext cx="3940084" cy="2287564"/>
          </a:xfrm>
          <a:prstGeom prst="rect">
            <a:avLst/>
          </a:prstGeom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44" y="1141436"/>
            <a:ext cx="3940084" cy="228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732" y="1141436"/>
            <a:ext cx="3940084" cy="228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57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96815" y="1130472"/>
            <a:ext cx="10515600" cy="583476"/>
          </a:xfrm>
        </p:spPr>
        <p:txBody>
          <a:bodyPr>
            <a:noAutofit/>
          </a:bodyPr>
          <a:lstStyle/>
          <a:p>
            <a:pPr algn="ctr"/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Pokój dźwiękowy Rathstock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095875" y="6378003"/>
            <a:ext cx="2743200" cy="365125"/>
          </a:xfrm>
        </p:spPr>
        <p:txBody>
          <a:bodyPr/>
          <a:lstStyle/>
          <a:p>
            <a:pPr algn="r"/>
            <a:r>
              <a:rPr lang="pl-PL" dirty="1"/>
              <a:t>Żary, 02.10.2020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58" y="312820"/>
            <a:ext cx="3960000" cy="28800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15316" y="1619131"/>
            <a:ext cx="5590443" cy="3457074"/>
          </a:xfrm>
          <a:prstGeom prst="rect">
            <a:avLst/>
          </a:prstGeom>
        </p:spPr>
      </p:pic>
      <p:pic>
        <p:nvPicPr>
          <p:cNvPr id="4" name="Grafik 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58" y="3680566"/>
            <a:ext cx="3960000" cy="2880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95446" y="2118241"/>
            <a:ext cx="343486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Wystawa instrumentów muzycznych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Wystawa Rio Reiser</a:t>
            </a:r>
            <a:r>
              <a:rPr lang="pl-PL" dirty="1"/>
              <a:t> </a:t>
            </a:r>
          </a:p>
          <a:p>
            <a:r>
              <a:rPr lang="pl-PL" dirty="1" sz="1600"/>
              <a:t>      </a:t>
            </a:r>
            <a:r>
              <a:rPr lang="pl-PL" dirty="1" sz="1600"/>
              <a:t>(piosenkarz:</a:t>
            </a:r>
            <a:r>
              <a:rPr lang="pl-PL" dirty="1" sz="1600"/>
              <a:t> </a:t>
            </a:r>
            <a:r>
              <a:rPr lang="pl-PL" dirty="1" sz="1600"/>
              <a:t>„Król Niemiec”)</a:t>
            </a:r>
          </a:p>
          <a:p>
            <a:endParaRPr lang="de-DE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Spotkanie muzyków i śpiewaków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Imprezy dla grup dzieci i grup szkolnych (muzykowanie, tworzenie instrumentów muzycznych)</a:t>
            </a:r>
          </a:p>
        </p:txBody>
      </p:sp>
    </p:spTree>
    <p:extLst>
      <p:ext uri="{BB962C8B-B14F-4D97-AF65-F5344CB8AC3E}">
        <p14:creationId xmlns:p14="http://schemas.microsoft.com/office/powerpoint/2010/main" val="38454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79584" y="380195"/>
            <a:ext cx="10515600" cy="583476"/>
          </a:xfrm>
        </p:spPr>
        <p:txBody>
          <a:bodyPr>
            <a:noAutofit/>
          </a:bodyPr>
          <a:lstStyle/>
          <a:p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Pokój dźwiękowy Rathstock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095875" y="6378003"/>
            <a:ext cx="2743200" cy="365125"/>
          </a:xfrm>
        </p:spPr>
        <p:txBody>
          <a:bodyPr/>
          <a:lstStyle/>
          <a:p>
            <a:pPr algn="r"/>
            <a:r>
              <a:rPr lang="pl-PL" dirty="1"/>
              <a:t>Żary, 02.10.2020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810" y="952209"/>
            <a:ext cx="4473819" cy="271862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466" y="963671"/>
            <a:ext cx="4544158" cy="270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466" y="4006602"/>
            <a:ext cx="4583723" cy="24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811" y="4006602"/>
            <a:ext cx="4473819" cy="236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04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62154" y="4020091"/>
            <a:ext cx="10515600" cy="583476"/>
          </a:xfrm>
        </p:spPr>
        <p:txBody>
          <a:bodyPr>
            <a:noAutofit/>
          </a:bodyPr>
          <a:lstStyle/>
          <a:p>
            <a:pPr algn="ctr"/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Ogród zoologiczny w Mallnow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1"/>
              <a:t>Żary, 02.10.2020</a:t>
            </a:r>
          </a:p>
        </p:txBody>
      </p:sp>
      <p:pic>
        <p:nvPicPr>
          <p:cNvPr id="3" name="Grafik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40" y="3808520"/>
            <a:ext cx="3147646" cy="2378630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40" y="883375"/>
            <a:ext cx="3147646" cy="2344724"/>
          </a:xfrm>
          <a:prstGeom prst="rect">
            <a:avLst/>
          </a:prstGeom>
        </p:spPr>
      </p:pic>
      <p:pic>
        <p:nvPicPr>
          <p:cNvPr id="12" name="Grafik 11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276" y="856610"/>
            <a:ext cx="3099737" cy="2378196"/>
          </a:xfrm>
          <a:prstGeom prst="rect">
            <a:avLst/>
          </a:prstGeom>
        </p:spPr>
      </p:pic>
      <p:pic>
        <p:nvPicPr>
          <p:cNvPr id="13" name="Grafik 12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276" y="3808520"/>
            <a:ext cx="3247292" cy="231866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496308" y="4828984"/>
            <a:ext cx="324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Różne rasy zwierząt domowych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Stawy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Ogród ziołowy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Tablice informacyjne na temat zwierząt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914" y="883375"/>
            <a:ext cx="3147646" cy="23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8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18746" y="3318570"/>
            <a:ext cx="1134718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2400" b="1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Partner</a:t>
            </a:r>
          </a:p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Agentur für Arbeit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Jobcenter Märkisch-Oderland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Landkreis Märkisch-Oderland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Urzędy Golzow, Lebus, Seelow-Land, Barnim-Oderbruch i Neuhardenberg wraz z gminami przynależnymi, miastami Seelow i Wriezen oraz gminą Letschin z dzielnicami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Firmy w regionie i na terenie całego kraju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Związki, izby i stowarzyszenia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8746" y="888022"/>
            <a:ext cx="1065280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2400" b="1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Cele Stowarzyszenia</a:t>
            </a:r>
          </a:p>
          <a:p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Promocja ochrony środowiska, krajobrazu i pomników
</a:t>
            </a:r>
            <a:b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</a:b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Promocja edukacji i wychowania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Promocja dbałości o ojczyznę i krajoznawstwa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Promocja pomocy młodzieży i wsparcia dla osób potrzebujących pomocy</a:t>
            </a:r>
          </a:p>
          <a:p>
            <a:pPr>
              <a:spcBef>
                <a:spcPts val="600"/>
              </a:spcBef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Stowarzyszenie realizuje wyłącznie i bezpośrednio cele charytatywne.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1"/>
              <a:t>Żary, 02.10.2020</a:t>
            </a:r>
          </a:p>
        </p:txBody>
      </p:sp>
    </p:spTree>
    <p:extLst>
      <p:ext uri="{BB962C8B-B14F-4D97-AF65-F5344CB8AC3E}">
        <p14:creationId xmlns:p14="http://schemas.microsoft.com/office/powerpoint/2010/main" val="3872884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7715" y="444955"/>
            <a:ext cx="10515600" cy="583476"/>
          </a:xfrm>
        </p:spPr>
        <p:txBody>
          <a:bodyPr>
            <a:noAutofit/>
          </a:bodyPr>
          <a:lstStyle/>
          <a:p>
            <a:pPr algn="ctr"/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                                               </a:t>
            </a:r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Stodoła przyrodnicza Mallnow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1"/>
              <a:t>Żary, 02.10.2020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68" y="3564277"/>
            <a:ext cx="4425043" cy="2520000"/>
          </a:xfrm>
          <a:prstGeom prst="rect">
            <a:avLst/>
          </a:prstGeom>
        </p:spPr>
      </p:pic>
      <p:pic>
        <p:nvPicPr>
          <p:cNvPr id="7" name="Grafik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68" y="773723"/>
            <a:ext cx="4425043" cy="2368062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564277"/>
            <a:ext cx="4425043" cy="252000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330461" y="1112110"/>
            <a:ext cx="3204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Wystawa poświęcona florze i faunie rezerwatu przyrody "Oderhänge Mallnow”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Kącik gier i zabaw:</a:t>
            </a:r>
            <a:r>
              <a:rPr lang="pl-PL" dirty="1"/>
              <a:t> </a:t>
            </a:r>
            <a:r>
              <a:rPr lang="pl-PL" dirty="1"/>
              <a:t>Quiz przyrodniczy, Memory, skrzynki dotykowe, oznaczanie materiału siewnego</a:t>
            </a:r>
          </a:p>
        </p:txBody>
      </p:sp>
    </p:spTree>
    <p:extLst>
      <p:ext uri="{BB962C8B-B14F-4D97-AF65-F5344CB8AC3E}">
        <p14:creationId xmlns:p14="http://schemas.microsoft.com/office/powerpoint/2010/main" val="663975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125" y="2144014"/>
            <a:ext cx="9000000" cy="150820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62194" y="1140903"/>
            <a:ext cx="7838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4000">
                <a:latin typeface="Bernard MT Condensed" panose="02050806060905020404" pitchFamily="18" charset="0"/>
              </a:rPr>
              <a:t>Dziękuję Państwu bardzo za uwagę!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304818" y="4707785"/>
            <a:ext cx="4848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Bahnhofstraße 31, 15324 Letschin</a:t>
            </a:r>
          </a:p>
          <a:p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Tel. 033475 50961; Fax 033475 570010</a:t>
            </a:r>
          </a:p>
          <a:p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arbeitsinitiative-letschin@t-online.de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1"/>
              <a:t>Żary, 02.10.2020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16C004B-3161-4EF9-86BF-2015613564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18" y="5908114"/>
            <a:ext cx="4834269" cy="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0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09953" y="475014"/>
            <a:ext cx="10569725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1" sz="2400" b="1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Zakres świadczonych usług</a:t>
            </a:r>
          </a:p>
          <a:p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Praca na rzecz promowania ochrony przyrody i środowiska w celu realizacji projektów w zakresie zarządzania krajobrazem i rezerwatami przyrody</a:t>
            </a: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Zatrudnienie grup docelowych, w szczególności beneficjentów zasiłku dla bezrobotnych II, długotrwale bezrobotnych oraz osób potrzebujących pomocy w zakresie prawnym Kodeksu socjalnego II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Wybrane prace mające na celu poprawę infrastruktury turystycznej, ścisła współpraca z powiatem w celu wdrożenia koncepcji czterokierunkowej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Działania projektowe mające na celu zachowanie wiejskiej kultury i tradycji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Rozwój miejsc pracy w związku z urzędami, gminami i stowarzyszeniami takimi jak Wolontariat Federalny, działania zgodnie z Kodeksem socjalnym II § 16i i 16e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Instytucja "Sozialbetrieb MOL" - Zatrudnianie pracowników potrzebujących pomocy w sektorze niskoprogowym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Partner Interreg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Dalsze działania szkoleniowe, np. pomocnicy rolni z prawem jazdy klasy T, certyfikat silnikowej piły łańcuchowej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Działania na rzecz aktywizacji i integracji zawodowej w celu włączenia do kształcenia i pracy oraz zmniejszenia przeszkód w znalezieniu zatrudnienia</a:t>
            </a: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1"/>
              <a:t>Żary, 02.10.2020</a:t>
            </a:r>
          </a:p>
        </p:txBody>
      </p:sp>
    </p:spTree>
    <p:extLst>
      <p:ext uri="{BB962C8B-B14F-4D97-AF65-F5344CB8AC3E}">
        <p14:creationId xmlns:p14="http://schemas.microsoft.com/office/powerpoint/2010/main" val="312695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8987" y="868158"/>
            <a:ext cx="1057575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2400" b="1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Nasze projekty INTERREG </a:t>
            </a:r>
          </a:p>
          <a:p>
            <a:endParaRPr lang="de-DE" sz="600" dirty="0"/>
          </a:p>
          <a:p>
            <a:pPr marL="1884363" lvl="0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"Mieszkanki wsi w znaku czasu" (2002/ 2003)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"Fort Gorgast - polsko-niemiecki pomnik" (2002/ 2003)
</a:t>
            </a:r>
            <a:b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</a:b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"Jednolity wzór ONRW od Hohensaaten do Frankfurtu nad Odrą" (2004)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"Wędrówka na rowerze po obu stronach Odry" (2004)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"Szlaki Jakuba w polsko-niemieckim regionie przygranicznym" (2009)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"Wspólne opracowywanie transgranicznej informacji o miastach" (2013/14)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"Capital City Route EV2/ European Cycle Route R1/ZR1" (2018)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"Marzyciele recyclingu" (2019)</a:t>
            </a:r>
            <a:r>
              <a:rPr lang="pl-PL" dirty="1"/>
              <a:t>	</a:t>
            </a:r>
          </a:p>
          <a:p>
            <a:pPr marL="1884363" indent="-269875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"Sieć współpracy organizacji pozarządowych w polsko-niemieckim regionie przygranicznym na rzecz ochrony klimatu" (2020)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1"/>
              <a:t>Żary, 02.10.2020</a:t>
            </a:r>
          </a:p>
        </p:txBody>
      </p:sp>
    </p:spTree>
    <p:extLst>
      <p:ext uri="{BB962C8B-B14F-4D97-AF65-F5344CB8AC3E}">
        <p14:creationId xmlns:p14="http://schemas.microsoft.com/office/powerpoint/2010/main" val="267090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352800" y="1693848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1" sz="2000">
                <a:solidFill>
                  <a:schemeClr val="bg1">
                    <a:lumMod val="95000"/>
                  </a:schemeClr>
                </a:solidFill>
                <a:latin typeface="Bernard MT Condensed" panose="02050806060905020404" pitchFamily="18" charset="0"/>
              </a:rPr>
              <a:t>Tablice regionalne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6874"/>
          </a:xfrm>
        </p:spPr>
        <p:txBody>
          <a:bodyPr>
            <a:noAutofit/>
          </a:bodyPr>
          <a:lstStyle/>
          <a:p>
            <a:pPr algn="ctr"/>
            <a:r>
              <a:rPr lang="pl-PL" dirty="1" sz="2400" b="1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ea typeface="+mn-ea"/>
                <a:cs typeface="Arial" panose="020B0604020202020204" pitchFamily="34" charset="0"/>
              </a:rPr>
              <a:t>Projekty Interreg - drogi turystyczne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044" y="909000"/>
            <a:ext cx="3600000" cy="24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77" y="3963543"/>
            <a:ext cx="3600000" cy="237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044" y="3882692"/>
            <a:ext cx="360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877" y="909000"/>
            <a:ext cx="3600000" cy="242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497" y="2315360"/>
            <a:ext cx="3103927" cy="211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93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8470">
            <a:off x="470942" y="1201888"/>
            <a:ext cx="6164666" cy="433539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62">
            <a:off x="6131968" y="1347490"/>
            <a:ext cx="5719266" cy="402741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824" y="2047020"/>
            <a:ext cx="6452777" cy="455307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476"/>
          </a:xfrm>
        </p:spPr>
        <p:txBody>
          <a:bodyPr>
            <a:noAutofit/>
          </a:bodyPr>
          <a:lstStyle/>
          <a:p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Ulotka z trasami turystycznymi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64431" y="6417529"/>
            <a:ext cx="2743200" cy="365125"/>
          </a:xfrm>
        </p:spPr>
        <p:txBody>
          <a:bodyPr/>
          <a:lstStyle/>
          <a:p>
            <a:r>
              <a:rPr lang="pl-PL" dirty="1"/>
              <a:t>Żary, 02.10.2020</a:t>
            </a:r>
          </a:p>
        </p:txBody>
      </p:sp>
    </p:spTree>
    <p:extLst>
      <p:ext uri="{BB962C8B-B14F-4D97-AF65-F5344CB8AC3E}">
        <p14:creationId xmlns:p14="http://schemas.microsoft.com/office/powerpoint/2010/main" val="332289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8987" y="868158"/>
            <a:ext cx="1079205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2400" b="1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	</a:t>
            </a:r>
            <a:r>
              <a:rPr lang="pl-PL" dirty="1" sz="2400" b="1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  <a:cs typeface="Arial" panose="020B0604020202020204" pitchFamily="34" charset="0"/>
              </a:rPr>
              <a:t>Nasze zaplecze operacyjne:</a:t>
            </a:r>
          </a:p>
          <a:p>
            <a:endParaRPr lang="de-DE" sz="2000" b="1" dirty="0">
              <a:solidFill>
                <a:schemeClr val="accent6">
                  <a:lumMod val="50000"/>
                </a:schemeClr>
              </a:solidFill>
              <a:latin typeface="Bernard MT Condensed" panose="02050806060905020404" pitchFamily="18" charset="0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Siedziba główna Letschin</a:t>
            </a:r>
          </a:p>
          <a:p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Lokalizacja projektu Seelow</a:t>
            </a:r>
          </a:p>
          <a:p>
            <a:pPr lvl="1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0" lvl="5" indent="-285750"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Lokalizacja projektu Bad Freienwalde</a:t>
            </a:r>
          </a:p>
          <a:p>
            <a:pPr lvl="2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8950" lvl="6" indent="-285750"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Gospodarstwo Ekologiczne Letschin</a:t>
            </a:r>
          </a:p>
          <a:p>
            <a:pPr lvl="3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86150" lvl="7" indent="-285750"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Warsztat stolarski Letschin</a:t>
            </a:r>
          </a:p>
          <a:p>
            <a:pPr lvl="4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Stodoła piekarska Buschdorf</a:t>
            </a:r>
          </a:p>
          <a:p>
            <a:pPr lvl="5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08463" lvl="8" indent="-261938"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Pokój dźwiękowy Rathstock</a:t>
            </a:r>
          </a:p>
          <a:p>
            <a:pPr lvl="6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0" lvl="8" indent="-265113"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Ogród zoologiczny w Mallnow</a:t>
            </a:r>
          </a:p>
          <a:p>
            <a:pPr lvl="7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2363" lvl="8" indent="-263525">
              <a:buFont typeface="Wingdings" panose="05000000000000000000" pitchFamily="2" charset="2"/>
              <a:buChar char="Ø"/>
            </a:pPr>
            <a:r>
              <a:rPr lang="pl-PL" dirty="1">
                <a:latin typeface="Arial" panose="020B0604020202020204" pitchFamily="34" charset="0"/>
                <a:cs typeface="Arial" panose="020B0604020202020204" pitchFamily="34" charset="0"/>
              </a:rPr>
              <a:t>Stodoła przyrodnicza Mallnow</a:t>
            </a:r>
          </a:p>
          <a:p>
            <a:pPr marL="3943350" lvl="8" indent="-285750">
              <a:buFont typeface="Wingdings" panose="05000000000000000000" pitchFamily="2" charset="2"/>
              <a:buChar char="Ø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43350" lvl="8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1"/>
              <a:t>Żary, 02.10.2020</a:t>
            </a:r>
          </a:p>
        </p:txBody>
      </p:sp>
    </p:spTree>
    <p:extLst>
      <p:ext uri="{BB962C8B-B14F-4D97-AF65-F5344CB8AC3E}">
        <p14:creationId xmlns:p14="http://schemas.microsoft.com/office/powerpoint/2010/main" val="8661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11831" y="1601669"/>
            <a:ext cx="10515600" cy="583476"/>
          </a:xfrm>
        </p:spPr>
        <p:txBody>
          <a:bodyPr>
            <a:noAutofit/>
          </a:bodyPr>
          <a:lstStyle/>
          <a:p>
            <a:r>
              <a:rPr lang="pl-PL" dirty="1" sz="2400">
                <a:latin typeface="Bernard MT Condensed" panose="02050806060905020404" pitchFamily="18" charset="0"/>
              </a:rPr>
              <a:t>	</a:t>
            </a:r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 </a:t>
            </a:r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Siedziba główna Letschin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9260305" y="6394476"/>
            <a:ext cx="2743200" cy="365125"/>
          </a:xfrm>
        </p:spPr>
        <p:txBody>
          <a:bodyPr/>
          <a:lstStyle/>
          <a:p>
            <a:pPr algn="r"/>
            <a:r>
              <a:rPr lang="pl-PL" dirty="1"/>
              <a:t>Żary, 02.10.2020</a:t>
            </a:r>
          </a:p>
        </p:txBody>
      </p:sp>
      <p:pic>
        <p:nvPicPr>
          <p:cNvPr id="7" name="Grafik 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131" y="2802046"/>
            <a:ext cx="3600000" cy="2520000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977" y="3428999"/>
            <a:ext cx="3600000" cy="2520000"/>
          </a:xfrm>
          <a:prstGeom prst="rect">
            <a:avLst/>
          </a:prstGeom>
        </p:spPr>
      </p:pic>
      <p:pic>
        <p:nvPicPr>
          <p:cNvPr id="9" name="Grafik 8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69" y="514837"/>
            <a:ext cx="3600000" cy="2520000"/>
          </a:xfrm>
          <a:prstGeom prst="rect">
            <a:avLst/>
          </a:prstGeom>
        </p:spPr>
      </p:pic>
      <p:pic>
        <p:nvPicPr>
          <p:cNvPr id="11" name="Grafik 10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69" y="3428999"/>
            <a:ext cx="3600000" cy="2520000"/>
          </a:xfrm>
          <a:prstGeom prst="rect">
            <a:avLst/>
          </a:prstGeom>
        </p:spPr>
      </p:pic>
      <p:pic>
        <p:nvPicPr>
          <p:cNvPr id="12" name="Grafik 11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977" y="514837"/>
            <a:ext cx="360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9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476"/>
          </a:xfrm>
        </p:spPr>
        <p:txBody>
          <a:bodyPr>
            <a:noAutofit/>
          </a:bodyPr>
          <a:lstStyle/>
          <a:p>
            <a:pPr algn="ctr"/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                                                            </a:t>
            </a:r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Lokalizacja projektu Seelow</a:t>
            </a:r>
            <a:r>
              <a:rPr lang="pl-PL" dirty="1" sz="2400">
                <a:solidFill>
                  <a:schemeClr val="accent6">
                    <a:lumMod val="50000"/>
                  </a:schemeClr>
                </a:solidFill>
                <a:latin typeface="Bernard MT Condensed" panose="02050806060905020404" pitchFamily="18" charset="0"/>
              </a:rPr>
              <a:t>   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00526" y="6321330"/>
            <a:ext cx="2743200" cy="365125"/>
          </a:xfrm>
        </p:spPr>
        <p:txBody>
          <a:bodyPr/>
          <a:lstStyle/>
          <a:p>
            <a:r>
              <a:rPr lang="pl-PL" dirty="1"/>
              <a:t>Żary, 02.10.2020</a:t>
            </a:r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380" y="1349005"/>
            <a:ext cx="4500000" cy="3060000"/>
          </a:xfrm>
          <a:prstGeom prst="rect">
            <a:avLst/>
          </a:prstGeom>
        </p:spPr>
      </p:pic>
      <p:pic>
        <p:nvPicPr>
          <p:cNvPr id="3" name="Grafik 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755" y="3443893"/>
            <a:ext cx="4320000" cy="3060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8" y="254939"/>
            <a:ext cx="453600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56585" y="4776322"/>
            <a:ext cx="3856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Biura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Pomieszczenia seminaryjne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1"/>
              <a:t>Pomieszczenia konsultacyjne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52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646</Words>
  <Application>Microsoft Office PowerPoint</Application>
  <PresentationFormat>Panoramiczny</PresentationFormat>
  <Paragraphs>133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Bernard MT Condensed</vt:lpstr>
      <vt:lpstr>Calibri</vt:lpstr>
      <vt:lpstr>Calibri Light</vt:lpstr>
      <vt:lpstr>Wingdings</vt:lpstr>
      <vt:lpstr>Office</vt:lpstr>
      <vt:lpstr>Prezentacja programu PowerPoint</vt:lpstr>
      <vt:lpstr>Prezentacja programu PowerPoint</vt:lpstr>
      <vt:lpstr>Prezentacja programu PowerPoint</vt:lpstr>
      <vt:lpstr>Prezentacja programu PowerPoint</vt:lpstr>
      <vt:lpstr>Interregprojekte - touristischen Wege</vt:lpstr>
      <vt:lpstr>Flyer der touristischen Wege</vt:lpstr>
      <vt:lpstr>Prezentacja programu PowerPoint</vt:lpstr>
      <vt:lpstr>  Hauptsitz Letschin</vt:lpstr>
      <vt:lpstr>                                                            Projektstandort Seelow    </vt:lpstr>
      <vt:lpstr>Projektstandort Bad Freienwalde</vt:lpstr>
      <vt:lpstr>Ökologische Hof Letschin</vt:lpstr>
      <vt:lpstr>Ökologische Hof Letschin</vt:lpstr>
      <vt:lpstr>Holzwerkstatt Letschin</vt:lpstr>
      <vt:lpstr>    Holzwerkstatt Letschin</vt:lpstr>
      <vt:lpstr>Backscheune Buschdorf</vt:lpstr>
      <vt:lpstr>Backscheune Buschdorf</vt:lpstr>
      <vt:lpstr>Klangzimmer Rathstock</vt:lpstr>
      <vt:lpstr>Klangzimmer Rathstock</vt:lpstr>
      <vt:lpstr>Haustiergarten Mallnow</vt:lpstr>
      <vt:lpstr>                                               Naturscheune Mallnow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Grafik</dc:creator>
  <cp:lastModifiedBy>Priv</cp:lastModifiedBy>
  <cp:revision>100</cp:revision>
  <dcterms:created xsi:type="dcterms:W3CDTF">2019-05-03T05:10:17Z</dcterms:created>
  <dcterms:modified xsi:type="dcterms:W3CDTF">2020-09-25T07:54:05Z</dcterms:modified>
</cp:coreProperties>
</file>