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60" r:id="rId1"/>
  </p:sldMasterIdLst>
  <p:sldIdLst>
    <p:sldId id="258" r:id="rId2"/>
    <p:sldId id="265" r:id="rId3"/>
    <p:sldId id="260" r:id="rId4"/>
    <p:sldId id="261" r:id="rId5"/>
    <p:sldId id="257" r:id="rId6"/>
    <p:sldId id="264" r:id="rId7"/>
    <p:sldId id="268" r:id="rId8"/>
    <p:sldId id="263" r:id="rId9"/>
    <p:sldId id="269" r:id="rId10"/>
    <p:sldId id="266" r:id="rId11"/>
    <p:sldId id="267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1A6"/>
    <a:srgbClr val="5E9D34"/>
    <a:srgbClr val="E38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-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DBF28-39B4-4B5B-BF9A-F69D5CAB5B8D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</dgm:pt>
    <dgm:pt modelId="{94BF94FF-87AA-47E3-A8AA-EF944B7CE7CA}">
      <dgm:prSet phldrT="[Tekst]" custT="1"/>
      <dgm:spPr/>
      <dgm:t>
        <a:bodyPr/>
        <a:lstStyle/>
        <a:p>
          <a:r>
            <a:rPr lang="pl-PL" sz="1400" b="1" dirty="0"/>
            <a:t>WZAJEMNOŚĆ</a:t>
          </a:r>
        </a:p>
      </dgm:t>
    </dgm:pt>
    <dgm:pt modelId="{80CC4F93-A31F-46E2-BCED-7906D975AD11}" type="parTrans" cxnId="{40F4E794-E058-47F0-A8A5-BB431A293661}">
      <dgm:prSet/>
      <dgm:spPr/>
      <dgm:t>
        <a:bodyPr/>
        <a:lstStyle/>
        <a:p>
          <a:endParaRPr lang="pl-PL"/>
        </a:p>
      </dgm:t>
    </dgm:pt>
    <dgm:pt modelId="{F37F4438-FA40-4187-AED5-2C7DDE580008}" type="sibTrans" cxnId="{40F4E794-E058-47F0-A8A5-BB431A293661}">
      <dgm:prSet/>
      <dgm:spPr/>
      <dgm:t>
        <a:bodyPr/>
        <a:lstStyle/>
        <a:p>
          <a:endParaRPr lang="pl-PL"/>
        </a:p>
      </dgm:t>
    </dgm:pt>
    <dgm:pt modelId="{330901C2-0610-4E6D-A01B-8C83A57E645C}">
      <dgm:prSet phldrT="[Tekst]" custT="1"/>
      <dgm:spPr/>
      <dgm:t>
        <a:bodyPr/>
        <a:lstStyle/>
        <a:p>
          <a:r>
            <a:rPr lang="pl-PL" sz="1400" b="1" dirty="0"/>
            <a:t>SPOŁECZNY DOWÓD SŁUSZNOŚCI</a:t>
          </a:r>
        </a:p>
      </dgm:t>
    </dgm:pt>
    <dgm:pt modelId="{9ECB36A2-0DFC-452F-8780-34CF9AA364C1}" type="parTrans" cxnId="{E6EA8F36-DC79-4AEF-B54F-E46C32F4E880}">
      <dgm:prSet/>
      <dgm:spPr/>
      <dgm:t>
        <a:bodyPr/>
        <a:lstStyle/>
        <a:p>
          <a:endParaRPr lang="pl-PL"/>
        </a:p>
      </dgm:t>
    </dgm:pt>
    <dgm:pt modelId="{E4BA5750-AF12-49A4-8150-EE4FE7B5A0F8}" type="sibTrans" cxnId="{E6EA8F36-DC79-4AEF-B54F-E46C32F4E880}">
      <dgm:prSet/>
      <dgm:spPr/>
      <dgm:t>
        <a:bodyPr/>
        <a:lstStyle/>
        <a:p>
          <a:endParaRPr lang="pl-PL"/>
        </a:p>
      </dgm:t>
    </dgm:pt>
    <dgm:pt modelId="{61D7A0E9-C99F-4236-AA98-E6E930F34CD8}">
      <dgm:prSet phldrT="[Tekst]" custT="1"/>
      <dgm:spPr/>
      <dgm:t>
        <a:bodyPr/>
        <a:lstStyle/>
        <a:p>
          <a:r>
            <a:rPr lang="pl-PL" sz="1400" b="1" dirty="0"/>
            <a:t>KONSEKWENCJA</a:t>
          </a:r>
        </a:p>
      </dgm:t>
    </dgm:pt>
    <dgm:pt modelId="{8F9DF61C-4DAD-4CFC-93F0-2C6A3F460A1A}" type="parTrans" cxnId="{282769E0-113F-45AE-8443-2D6483F464BB}">
      <dgm:prSet/>
      <dgm:spPr/>
      <dgm:t>
        <a:bodyPr/>
        <a:lstStyle/>
        <a:p>
          <a:endParaRPr lang="pl-PL"/>
        </a:p>
      </dgm:t>
    </dgm:pt>
    <dgm:pt modelId="{7691DFDF-4BA8-4084-B028-00ACAEC44C16}" type="sibTrans" cxnId="{282769E0-113F-45AE-8443-2D6483F464BB}">
      <dgm:prSet/>
      <dgm:spPr/>
      <dgm:t>
        <a:bodyPr/>
        <a:lstStyle/>
        <a:p>
          <a:endParaRPr lang="pl-PL"/>
        </a:p>
      </dgm:t>
    </dgm:pt>
    <dgm:pt modelId="{69F00450-256F-413A-BBE5-EA6FC016A3CF}">
      <dgm:prSet phldrT="[Tekst]" custT="1"/>
      <dgm:spPr/>
      <dgm:t>
        <a:bodyPr/>
        <a:lstStyle/>
        <a:p>
          <a:r>
            <a:rPr lang="pl-PL" sz="1400" b="1" dirty="0"/>
            <a:t>SYMPATIA</a:t>
          </a:r>
        </a:p>
      </dgm:t>
    </dgm:pt>
    <dgm:pt modelId="{CB0961F9-C25C-42F1-B43B-04E66A5E18DB}" type="parTrans" cxnId="{426AC9B2-0C73-4BA5-A0F3-80A69B912C57}">
      <dgm:prSet/>
      <dgm:spPr/>
      <dgm:t>
        <a:bodyPr/>
        <a:lstStyle/>
        <a:p>
          <a:endParaRPr lang="pl-PL"/>
        </a:p>
      </dgm:t>
    </dgm:pt>
    <dgm:pt modelId="{F3D683B1-B1DA-425E-9B7E-3A1ABD6153CC}" type="sibTrans" cxnId="{426AC9B2-0C73-4BA5-A0F3-80A69B912C57}">
      <dgm:prSet/>
      <dgm:spPr/>
      <dgm:t>
        <a:bodyPr/>
        <a:lstStyle/>
        <a:p>
          <a:endParaRPr lang="pl-PL"/>
        </a:p>
      </dgm:t>
    </dgm:pt>
    <dgm:pt modelId="{5BD1FF90-08CD-49B0-BC49-A7DAFEBD5369}">
      <dgm:prSet phldrT="[Tekst]" custT="1"/>
      <dgm:spPr/>
      <dgm:t>
        <a:bodyPr/>
        <a:lstStyle/>
        <a:p>
          <a:r>
            <a:rPr lang="pl-PL" sz="1400" b="1" dirty="0"/>
            <a:t>AUTORYTET</a:t>
          </a:r>
        </a:p>
      </dgm:t>
    </dgm:pt>
    <dgm:pt modelId="{464DBEE9-AB7C-4C46-A3BC-0E159342F023}" type="parTrans" cxnId="{A6298469-F3EF-4D67-B631-4F5FB8D62ED5}">
      <dgm:prSet/>
      <dgm:spPr/>
      <dgm:t>
        <a:bodyPr/>
        <a:lstStyle/>
        <a:p>
          <a:endParaRPr lang="pl-PL"/>
        </a:p>
      </dgm:t>
    </dgm:pt>
    <dgm:pt modelId="{483570A5-0691-4C27-B4A2-906E1F5C15E7}" type="sibTrans" cxnId="{A6298469-F3EF-4D67-B631-4F5FB8D62ED5}">
      <dgm:prSet/>
      <dgm:spPr/>
      <dgm:t>
        <a:bodyPr/>
        <a:lstStyle/>
        <a:p>
          <a:endParaRPr lang="pl-PL"/>
        </a:p>
      </dgm:t>
    </dgm:pt>
    <dgm:pt modelId="{B2E6825C-935E-431C-B7D1-0C060AAC4BB6}">
      <dgm:prSet phldrT="[Tekst]" custT="1"/>
      <dgm:spPr/>
      <dgm:t>
        <a:bodyPr/>
        <a:lstStyle/>
        <a:p>
          <a:r>
            <a:rPr lang="pl-PL" sz="1400" b="1" dirty="0"/>
            <a:t>NIEDOSTĘPNOŚĆ</a:t>
          </a:r>
        </a:p>
      </dgm:t>
    </dgm:pt>
    <dgm:pt modelId="{EA6EE256-308A-4227-BA83-BEEADE8C45F5}" type="parTrans" cxnId="{CFB3B138-B8E7-4849-991C-E21EF3F9741E}">
      <dgm:prSet/>
      <dgm:spPr/>
      <dgm:t>
        <a:bodyPr/>
        <a:lstStyle/>
        <a:p>
          <a:endParaRPr lang="pl-PL"/>
        </a:p>
      </dgm:t>
    </dgm:pt>
    <dgm:pt modelId="{33BC40CA-A075-4E51-93BA-B71FA689EBFA}" type="sibTrans" cxnId="{CFB3B138-B8E7-4849-991C-E21EF3F9741E}">
      <dgm:prSet/>
      <dgm:spPr/>
      <dgm:t>
        <a:bodyPr/>
        <a:lstStyle/>
        <a:p>
          <a:endParaRPr lang="pl-PL"/>
        </a:p>
      </dgm:t>
    </dgm:pt>
    <dgm:pt modelId="{3CF67D4C-9639-4A02-88E0-536A32656A86}" type="pres">
      <dgm:prSet presAssocID="{B96DBF28-39B4-4B5B-BF9A-F69D5CAB5B8D}" presName="Name0" presStyleCnt="0">
        <dgm:presLayoutVars>
          <dgm:dir/>
          <dgm:resizeHandles val="exact"/>
        </dgm:presLayoutVars>
      </dgm:prSet>
      <dgm:spPr/>
    </dgm:pt>
    <dgm:pt modelId="{5FA74436-2F13-439D-825E-FC9068144D28}" type="pres">
      <dgm:prSet presAssocID="{94BF94FF-87AA-47E3-A8AA-EF944B7CE7CA}" presName="Name5" presStyleLbl="vennNode1" presStyleIdx="0" presStyleCnt="6">
        <dgm:presLayoutVars>
          <dgm:bulletEnabled val="1"/>
        </dgm:presLayoutVars>
      </dgm:prSet>
      <dgm:spPr/>
    </dgm:pt>
    <dgm:pt modelId="{383B306E-A14A-415A-853C-890286A90075}" type="pres">
      <dgm:prSet presAssocID="{F37F4438-FA40-4187-AED5-2C7DDE580008}" presName="space" presStyleCnt="0"/>
      <dgm:spPr/>
    </dgm:pt>
    <dgm:pt modelId="{81381740-BB07-404F-A59F-2CDD364958B4}" type="pres">
      <dgm:prSet presAssocID="{330901C2-0610-4E6D-A01B-8C83A57E645C}" presName="Name5" presStyleLbl="vennNode1" presStyleIdx="1" presStyleCnt="6">
        <dgm:presLayoutVars>
          <dgm:bulletEnabled val="1"/>
        </dgm:presLayoutVars>
      </dgm:prSet>
      <dgm:spPr/>
    </dgm:pt>
    <dgm:pt modelId="{98B3DCC2-E986-4EF1-A78C-5FA157147EA8}" type="pres">
      <dgm:prSet presAssocID="{E4BA5750-AF12-49A4-8150-EE4FE7B5A0F8}" presName="space" presStyleCnt="0"/>
      <dgm:spPr/>
    </dgm:pt>
    <dgm:pt modelId="{AC88686A-6188-4BAC-8B02-DF790B2FFA0E}" type="pres">
      <dgm:prSet presAssocID="{61D7A0E9-C99F-4236-AA98-E6E930F34CD8}" presName="Name5" presStyleLbl="vennNode1" presStyleIdx="2" presStyleCnt="6">
        <dgm:presLayoutVars>
          <dgm:bulletEnabled val="1"/>
        </dgm:presLayoutVars>
      </dgm:prSet>
      <dgm:spPr/>
    </dgm:pt>
    <dgm:pt modelId="{5EC06704-0B55-4AAE-9308-9095A66DBC0D}" type="pres">
      <dgm:prSet presAssocID="{7691DFDF-4BA8-4084-B028-00ACAEC44C16}" presName="space" presStyleCnt="0"/>
      <dgm:spPr/>
    </dgm:pt>
    <dgm:pt modelId="{D0890337-8DCC-449F-BBA9-596AEB7BF975}" type="pres">
      <dgm:prSet presAssocID="{69F00450-256F-413A-BBE5-EA6FC016A3CF}" presName="Name5" presStyleLbl="vennNode1" presStyleIdx="3" presStyleCnt="6">
        <dgm:presLayoutVars>
          <dgm:bulletEnabled val="1"/>
        </dgm:presLayoutVars>
      </dgm:prSet>
      <dgm:spPr/>
    </dgm:pt>
    <dgm:pt modelId="{8D93821E-98B6-4853-8835-522C1BAF4EFA}" type="pres">
      <dgm:prSet presAssocID="{F3D683B1-B1DA-425E-9B7E-3A1ABD6153CC}" presName="space" presStyleCnt="0"/>
      <dgm:spPr/>
    </dgm:pt>
    <dgm:pt modelId="{9E990E0D-FB58-442C-9733-471400BD1386}" type="pres">
      <dgm:prSet presAssocID="{5BD1FF90-08CD-49B0-BC49-A7DAFEBD5369}" presName="Name5" presStyleLbl="vennNode1" presStyleIdx="4" presStyleCnt="6">
        <dgm:presLayoutVars>
          <dgm:bulletEnabled val="1"/>
        </dgm:presLayoutVars>
      </dgm:prSet>
      <dgm:spPr/>
    </dgm:pt>
    <dgm:pt modelId="{D76B17E1-BF45-4DA1-B79A-5A66AFFF3107}" type="pres">
      <dgm:prSet presAssocID="{483570A5-0691-4C27-B4A2-906E1F5C15E7}" presName="space" presStyleCnt="0"/>
      <dgm:spPr/>
    </dgm:pt>
    <dgm:pt modelId="{F3F430BD-0F55-4E23-A221-105E5E855FFC}" type="pres">
      <dgm:prSet presAssocID="{B2E6825C-935E-431C-B7D1-0C060AAC4BB6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CC0B7104-BBBA-41EA-89CD-97F813E1BA8B}" type="presOf" srcId="{330901C2-0610-4E6D-A01B-8C83A57E645C}" destId="{81381740-BB07-404F-A59F-2CDD364958B4}" srcOrd="0" destOrd="0" presId="urn:microsoft.com/office/officeart/2005/8/layout/venn3"/>
    <dgm:cxn modelId="{C09A8D2C-C810-4FB7-849D-9335F1407B5B}" type="presOf" srcId="{69F00450-256F-413A-BBE5-EA6FC016A3CF}" destId="{D0890337-8DCC-449F-BBA9-596AEB7BF975}" srcOrd="0" destOrd="0" presId="urn:microsoft.com/office/officeart/2005/8/layout/venn3"/>
    <dgm:cxn modelId="{E6EA8F36-DC79-4AEF-B54F-E46C32F4E880}" srcId="{B96DBF28-39B4-4B5B-BF9A-F69D5CAB5B8D}" destId="{330901C2-0610-4E6D-A01B-8C83A57E645C}" srcOrd="1" destOrd="0" parTransId="{9ECB36A2-0DFC-452F-8780-34CF9AA364C1}" sibTransId="{E4BA5750-AF12-49A4-8150-EE4FE7B5A0F8}"/>
    <dgm:cxn modelId="{0E583038-3796-4254-B795-16478F0B7F1D}" type="presOf" srcId="{B2E6825C-935E-431C-B7D1-0C060AAC4BB6}" destId="{F3F430BD-0F55-4E23-A221-105E5E855FFC}" srcOrd="0" destOrd="0" presId="urn:microsoft.com/office/officeart/2005/8/layout/venn3"/>
    <dgm:cxn modelId="{CFB3B138-B8E7-4849-991C-E21EF3F9741E}" srcId="{B96DBF28-39B4-4B5B-BF9A-F69D5CAB5B8D}" destId="{B2E6825C-935E-431C-B7D1-0C060AAC4BB6}" srcOrd="5" destOrd="0" parTransId="{EA6EE256-308A-4227-BA83-BEEADE8C45F5}" sibTransId="{33BC40CA-A075-4E51-93BA-B71FA689EBFA}"/>
    <dgm:cxn modelId="{A6298469-F3EF-4D67-B631-4F5FB8D62ED5}" srcId="{B96DBF28-39B4-4B5B-BF9A-F69D5CAB5B8D}" destId="{5BD1FF90-08CD-49B0-BC49-A7DAFEBD5369}" srcOrd="4" destOrd="0" parTransId="{464DBEE9-AB7C-4C46-A3BC-0E159342F023}" sibTransId="{483570A5-0691-4C27-B4A2-906E1F5C15E7}"/>
    <dgm:cxn modelId="{1A1C3C93-7653-489A-B95E-6F9824CBC1B7}" type="presOf" srcId="{61D7A0E9-C99F-4236-AA98-E6E930F34CD8}" destId="{AC88686A-6188-4BAC-8B02-DF790B2FFA0E}" srcOrd="0" destOrd="0" presId="urn:microsoft.com/office/officeart/2005/8/layout/venn3"/>
    <dgm:cxn modelId="{40F4E794-E058-47F0-A8A5-BB431A293661}" srcId="{B96DBF28-39B4-4B5B-BF9A-F69D5CAB5B8D}" destId="{94BF94FF-87AA-47E3-A8AA-EF944B7CE7CA}" srcOrd="0" destOrd="0" parTransId="{80CC4F93-A31F-46E2-BCED-7906D975AD11}" sibTransId="{F37F4438-FA40-4187-AED5-2C7DDE580008}"/>
    <dgm:cxn modelId="{D0C9D497-8D5C-4B4B-9EB3-821213D987B2}" type="presOf" srcId="{B96DBF28-39B4-4B5B-BF9A-F69D5CAB5B8D}" destId="{3CF67D4C-9639-4A02-88E0-536A32656A86}" srcOrd="0" destOrd="0" presId="urn:microsoft.com/office/officeart/2005/8/layout/venn3"/>
    <dgm:cxn modelId="{2854B1AD-0BE3-426D-BE0D-759B0C3822F2}" type="presOf" srcId="{5BD1FF90-08CD-49B0-BC49-A7DAFEBD5369}" destId="{9E990E0D-FB58-442C-9733-471400BD1386}" srcOrd="0" destOrd="0" presId="urn:microsoft.com/office/officeart/2005/8/layout/venn3"/>
    <dgm:cxn modelId="{426AC9B2-0C73-4BA5-A0F3-80A69B912C57}" srcId="{B96DBF28-39B4-4B5B-BF9A-F69D5CAB5B8D}" destId="{69F00450-256F-413A-BBE5-EA6FC016A3CF}" srcOrd="3" destOrd="0" parTransId="{CB0961F9-C25C-42F1-B43B-04E66A5E18DB}" sibTransId="{F3D683B1-B1DA-425E-9B7E-3A1ABD6153CC}"/>
    <dgm:cxn modelId="{BA9C9CC8-A533-46DA-BDC2-796A705ACD90}" type="presOf" srcId="{94BF94FF-87AA-47E3-A8AA-EF944B7CE7CA}" destId="{5FA74436-2F13-439D-825E-FC9068144D28}" srcOrd="0" destOrd="0" presId="urn:microsoft.com/office/officeart/2005/8/layout/venn3"/>
    <dgm:cxn modelId="{282769E0-113F-45AE-8443-2D6483F464BB}" srcId="{B96DBF28-39B4-4B5B-BF9A-F69D5CAB5B8D}" destId="{61D7A0E9-C99F-4236-AA98-E6E930F34CD8}" srcOrd="2" destOrd="0" parTransId="{8F9DF61C-4DAD-4CFC-93F0-2C6A3F460A1A}" sibTransId="{7691DFDF-4BA8-4084-B028-00ACAEC44C16}"/>
    <dgm:cxn modelId="{BCA96C61-8AC5-4F8A-9DFA-C163713AE641}" type="presParOf" srcId="{3CF67D4C-9639-4A02-88E0-536A32656A86}" destId="{5FA74436-2F13-439D-825E-FC9068144D28}" srcOrd="0" destOrd="0" presId="urn:microsoft.com/office/officeart/2005/8/layout/venn3"/>
    <dgm:cxn modelId="{9A572565-270C-46C6-9E76-9BCAE8C82ED2}" type="presParOf" srcId="{3CF67D4C-9639-4A02-88E0-536A32656A86}" destId="{383B306E-A14A-415A-853C-890286A90075}" srcOrd="1" destOrd="0" presId="urn:microsoft.com/office/officeart/2005/8/layout/venn3"/>
    <dgm:cxn modelId="{2A34B8C8-0294-47B8-B87E-40975697F52F}" type="presParOf" srcId="{3CF67D4C-9639-4A02-88E0-536A32656A86}" destId="{81381740-BB07-404F-A59F-2CDD364958B4}" srcOrd="2" destOrd="0" presId="urn:microsoft.com/office/officeart/2005/8/layout/venn3"/>
    <dgm:cxn modelId="{8C067C99-E1B7-4C6D-8C10-61ACEBB2EF9D}" type="presParOf" srcId="{3CF67D4C-9639-4A02-88E0-536A32656A86}" destId="{98B3DCC2-E986-4EF1-A78C-5FA157147EA8}" srcOrd="3" destOrd="0" presId="urn:microsoft.com/office/officeart/2005/8/layout/venn3"/>
    <dgm:cxn modelId="{B3B003D2-2BCB-4E6B-BAF3-FBE7B6001045}" type="presParOf" srcId="{3CF67D4C-9639-4A02-88E0-536A32656A86}" destId="{AC88686A-6188-4BAC-8B02-DF790B2FFA0E}" srcOrd="4" destOrd="0" presId="urn:microsoft.com/office/officeart/2005/8/layout/venn3"/>
    <dgm:cxn modelId="{6E73A043-E00D-4AC7-B7E6-ED690CC4F8E2}" type="presParOf" srcId="{3CF67D4C-9639-4A02-88E0-536A32656A86}" destId="{5EC06704-0B55-4AAE-9308-9095A66DBC0D}" srcOrd="5" destOrd="0" presId="urn:microsoft.com/office/officeart/2005/8/layout/venn3"/>
    <dgm:cxn modelId="{C0F79F95-1987-4414-9D05-AE7F97CF4A8E}" type="presParOf" srcId="{3CF67D4C-9639-4A02-88E0-536A32656A86}" destId="{D0890337-8DCC-449F-BBA9-596AEB7BF975}" srcOrd="6" destOrd="0" presId="urn:microsoft.com/office/officeart/2005/8/layout/venn3"/>
    <dgm:cxn modelId="{524447D9-58E9-4B0B-B45D-296A715361B4}" type="presParOf" srcId="{3CF67D4C-9639-4A02-88E0-536A32656A86}" destId="{8D93821E-98B6-4853-8835-522C1BAF4EFA}" srcOrd="7" destOrd="0" presId="urn:microsoft.com/office/officeart/2005/8/layout/venn3"/>
    <dgm:cxn modelId="{241BD30C-D879-4686-88BE-9372B6BE9FF1}" type="presParOf" srcId="{3CF67D4C-9639-4A02-88E0-536A32656A86}" destId="{9E990E0D-FB58-442C-9733-471400BD1386}" srcOrd="8" destOrd="0" presId="urn:microsoft.com/office/officeart/2005/8/layout/venn3"/>
    <dgm:cxn modelId="{600CAFB8-3D86-46E7-9038-55F98DDAF37A}" type="presParOf" srcId="{3CF67D4C-9639-4A02-88E0-536A32656A86}" destId="{D76B17E1-BF45-4DA1-B79A-5A66AFFF3107}" srcOrd="9" destOrd="0" presId="urn:microsoft.com/office/officeart/2005/8/layout/venn3"/>
    <dgm:cxn modelId="{9B8B6DF7-F9ED-44E5-AAA2-22E118FC3B23}" type="presParOf" srcId="{3CF67D4C-9639-4A02-88E0-536A32656A86}" destId="{F3F430BD-0F55-4E23-A221-105E5E855FFC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09DE2C-BF31-482B-BD11-70EAD8F42FDC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2E539E84-6BEC-4639-96DE-9074F67F9AC1}">
      <dgm:prSet phldrT="[Tekst]"/>
      <dgm:spPr/>
      <dgm:t>
        <a:bodyPr vert="horz"/>
        <a:lstStyle/>
        <a:p>
          <a:r>
            <a:rPr lang="pl-PL" dirty="0"/>
            <a:t>POSTAWA</a:t>
          </a:r>
        </a:p>
      </dgm:t>
    </dgm:pt>
    <dgm:pt modelId="{ECF18098-6953-4CE2-90F2-C9A7302E0D32}" type="parTrans" cxnId="{6DBFF330-5A00-4151-98EB-F7DA635DACC3}">
      <dgm:prSet/>
      <dgm:spPr/>
      <dgm:t>
        <a:bodyPr/>
        <a:lstStyle/>
        <a:p>
          <a:endParaRPr lang="pl-PL"/>
        </a:p>
      </dgm:t>
    </dgm:pt>
    <dgm:pt modelId="{A20A503C-E293-407B-A842-E33B3C63A56E}" type="sibTrans" cxnId="{6DBFF330-5A00-4151-98EB-F7DA635DACC3}">
      <dgm:prSet/>
      <dgm:spPr/>
      <dgm:t>
        <a:bodyPr/>
        <a:lstStyle/>
        <a:p>
          <a:endParaRPr lang="pl-PL"/>
        </a:p>
      </dgm:t>
    </dgm:pt>
    <dgm:pt modelId="{B5128A4B-421E-4468-A748-D2B85C8AC9AE}">
      <dgm:prSet phldrT="[Tekst]" custT="1"/>
      <dgm:spPr/>
      <dgm:t>
        <a:bodyPr/>
        <a:lstStyle/>
        <a:p>
          <a:r>
            <a:rPr lang="pl-PL" sz="1600" dirty="0"/>
            <a:t>Pewna postawa</a:t>
          </a:r>
        </a:p>
      </dgm:t>
    </dgm:pt>
    <dgm:pt modelId="{B63B1813-77AC-4776-8966-3A306D1F8961}" type="parTrans" cxnId="{1548BDBD-BC32-46BE-A725-505E8963418D}">
      <dgm:prSet/>
      <dgm:spPr/>
      <dgm:t>
        <a:bodyPr/>
        <a:lstStyle/>
        <a:p>
          <a:endParaRPr lang="pl-PL"/>
        </a:p>
      </dgm:t>
    </dgm:pt>
    <dgm:pt modelId="{A9D1D3AE-34C1-4AC7-A96F-C4BC18A2BABF}" type="sibTrans" cxnId="{1548BDBD-BC32-46BE-A725-505E8963418D}">
      <dgm:prSet/>
      <dgm:spPr/>
      <dgm:t>
        <a:bodyPr/>
        <a:lstStyle/>
        <a:p>
          <a:endParaRPr lang="pl-PL"/>
        </a:p>
      </dgm:t>
    </dgm:pt>
    <dgm:pt modelId="{F371AB79-8040-4BE7-9C88-A8FFFB8C9A2A}">
      <dgm:prSet phldrT="[Tekst]"/>
      <dgm:spPr/>
      <dgm:t>
        <a:bodyPr/>
        <a:lstStyle/>
        <a:p>
          <a:r>
            <a:rPr lang="pl-PL" dirty="0"/>
            <a:t>KONTAKT WZROKOWY</a:t>
          </a:r>
        </a:p>
      </dgm:t>
    </dgm:pt>
    <dgm:pt modelId="{C469791E-0368-4944-86BD-A13DAD858027}" type="parTrans" cxnId="{7EE636DA-F1EA-4C41-A563-941B20D869AE}">
      <dgm:prSet/>
      <dgm:spPr/>
      <dgm:t>
        <a:bodyPr/>
        <a:lstStyle/>
        <a:p>
          <a:endParaRPr lang="pl-PL"/>
        </a:p>
      </dgm:t>
    </dgm:pt>
    <dgm:pt modelId="{A19B2ABF-00CB-4A5A-A37A-64CD1F4EB7C0}" type="sibTrans" cxnId="{7EE636DA-F1EA-4C41-A563-941B20D869AE}">
      <dgm:prSet/>
      <dgm:spPr/>
      <dgm:t>
        <a:bodyPr/>
        <a:lstStyle/>
        <a:p>
          <a:endParaRPr lang="pl-PL"/>
        </a:p>
      </dgm:t>
    </dgm:pt>
    <dgm:pt modelId="{8B6842DB-D1B7-4F47-B56A-3E4802BF8EB3}">
      <dgm:prSet phldrT="[Tekst]" custT="1"/>
      <dgm:spPr/>
      <dgm:t>
        <a:bodyPr/>
        <a:lstStyle/>
        <a:p>
          <a:r>
            <a:rPr lang="pl-PL" sz="1600" dirty="0"/>
            <a:t>„Zraszanie” całej publiczności</a:t>
          </a:r>
        </a:p>
      </dgm:t>
    </dgm:pt>
    <dgm:pt modelId="{C6FC7173-2191-4501-A81C-CEB917F8E53B}" type="parTrans" cxnId="{60463CD0-B427-417D-8684-E7BD1FE53B64}">
      <dgm:prSet/>
      <dgm:spPr/>
      <dgm:t>
        <a:bodyPr/>
        <a:lstStyle/>
        <a:p>
          <a:endParaRPr lang="pl-PL"/>
        </a:p>
      </dgm:t>
    </dgm:pt>
    <dgm:pt modelId="{0CA42B27-E188-4019-AF81-EFA01B0DF563}" type="sibTrans" cxnId="{60463CD0-B427-417D-8684-E7BD1FE53B64}">
      <dgm:prSet/>
      <dgm:spPr/>
      <dgm:t>
        <a:bodyPr/>
        <a:lstStyle/>
        <a:p>
          <a:endParaRPr lang="pl-PL"/>
        </a:p>
      </dgm:t>
    </dgm:pt>
    <dgm:pt modelId="{519C59C2-D887-472C-AB5C-5CCFB931751F}">
      <dgm:prSet phldrT="[Tekst]" custT="1"/>
      <dgm:spPr/>
      <dgm:t>
        <a:bodyPr/>
        <a:lstStyle/>
        <a:p>
          <a:r>
            <a:rPr lang="pl-PL" sz="1600" dirty="0"/>
            <a:t>Chodzenie po scenie – uzasadnione przekazem</a:t>
          </a:r>
        </a:p>
      </dgm:t>
    </dgm:pt>
    <dgm:pt modelId="{2C4D7534-7DE8-48C7-9564-B6E890B78026}" type="parTrans" cxnId="{9C7C2F1C-1FCA-4AF2-B9B1-A7BFF2234397}">
      <dgm:prSet/>
      <dgm:spPr/>
      <dgm:t>
        <a:bodyPr/>
        <a:lstStyle/>
        <a:p>
          <a:endParaRPr lang="pl-PL"/>
        </a:p>
      </dgm:t>
    </dgm:pt>
    <dgm:pt modelId="{B35E1BEE-4BCC-455F-9621-4B46A62700B3}" type="sibTrans" cxnId="{9C7C2F1C-1FCA-4AF2-B9B1-A7BFF2234397}">
      <dgm:prSet/>
      <dgm:spPr/>
      <dgm:t>
        <a:bodyPr/>
        <a:lstStyle/>
        <a:p>
          <a:endParaRPr lang="pl-PL"/>
        </a:p>
      </dgm:t>
    </dgm:pt>
    <dgm:pt modelId="{05A105EA-62FF-4B49-A1BB-938BE9189B56}">
      <dgm:prSet phldrT="[Tekst]" custT="1"/>
      <dgm:spPr/>
      <dgm:t>
        <a:bodyPr/>
        <a:lstStyle/>
        <a:p>
          <a:r>
            <a:rPr lang="pl-PL" sz="1600" dirty="0"/>
            <a:t>Sojusznicy na widowni</a:t>
          </a:r>
        </a:p>
      </dgm:t>
    </dgm:pt>
    <dgm:pt modelId="{FEB8CADE-834C-4604-B8E9-2104105A4AC7}" type="parTrans" cxnId="{76ABB3B9-A8F2-43CD-91EB-CBB85D930378}">
      <dgm:prSet/>
      <dgm:spPr/>
      <dgm:t>
        <a:bodyPr/>
        <a:lstStyle/>
        <a:p>
          <a:endParaRPr lang="pl-PL"/>
        </a:p>
      </dgm:t>
    </dgm:pt>
    <dgm:pt modelId="{445EB5BF-55C8-44A6-85B8-2E678EB84006}" type="sibTrans" cxnId="{76ABB3B9-A8F2-43CD-91EB-CBB85D930378}">
      <dgm:prSet/>
      <dgm:spPr/>
      <dgm:t>
        <a:bodyPr/>
        <a:lstStyle/>
        <a:p>
          <a:endParaRPr lang="pl-PL"/>
        </a:p>
      </dgm:t>
    </dgm:pt>
    <dgm:pt modelId="{B59E5BD0-1518-487E-B2EC-FA10BD859E4C}">
      <dgm:prSet phldrT="[Tekst]"/>
      <dgm:spPr/>
      <dgm:t>
        <a:bodyPr/>
        <a:lstStyle/>
        <a:p>
          <a:r>
            <a:rPr lang="pl-PL" dirty="0"/>
            <a:t>GESTY</a:t>
          </a:r>
        </a:p>
      </dgm:t>
    </dgm:pt>
    <dgm:pt modelId="{043EA18D-5D3F-46B0-9B02-BB42344681CA}" type="parTrans" cxnId="{6CD3BDE5-1624-46D0-8D8C-63C2B122C49C}">
      <dgm:prSet/>
      <dgm:spPr/>
      <dgm:t>
        <a:bodyPr/>
        <a:lstStyle/>
        <a:p>
          <a:endParaRPr lang="pl-PL"/>
        </a:p>
      </dgm:t>
    </dgm:pt>
    <dgm:pt modelId="{990B82B0-FF07-4406-9195-9B10DB4BFDEF}" type="sibTrans" cxnId="{6CD3BDE5-1624-46D0-8D8C-63C2B122C49C}">
      <dgm:prSet/>
      <dgm:spPr/>
      <dgm:t>
        <a:bodyPr/>
        <a:lstStyle/>
        <a:p>
          <a:endParaRPr lang="pl-PL"/>
        </a:p>
      </dgm:t>
    </dgm:pt>
    <dgm:pt modelId="{F5FB82F8-1F8F-4EA2-9FA8-C68DA80FEBA2}">
      <dgm:prSet phldrT="[Tekst]" custT="1"/>
      <dgm:spPr/>
      <dgm:t>
        <a:bodyPr/>
        <a:lstStyle/>
        <a:p>
          <a:r>
            <a:rPr lang="pl-PL" sz="1600" dirty="0"/>
            <a:t>Otwarte gesty (dłonie)</a:t>
          </a:r>
        </a:p>
      </dgm:t>
    </dgm:pt>
    <dgm:pt modelId="{03A7B365-4226-4683-938A-BAED71AE75E5}" type="parTrans" cxnId="{8ABF620F-4EAA-4704-B2F9-A6BBF2C9F3D7}">
      <dgm:prSet/>
      <dgm:spPr/>
      <dgm:t>
        <a:bodyPr/>
        <a:lstStyle/>
        <a:p>
          <a:endParaRPr lang="pl-PL"/>
        </a:p>
      </dgm:t>
    </dgm:pt>
    <dgm:pt modelId="{0F3666AB-7E84-4E06-946D-DEFE1361A6C7}" type="sibTrans" cxnId="{8ABF620F-4EAA-4704-B2F9-A6BBF2C9F3D7}">
      <dgm:prSet/>
      <dgm:spPr/>
      <dgm:t>
        <a:bodyPr/>
        <a:lstStyle/>
        <a:p>
          <a:endParaRPr lang="pl-PL"/>
        </a:p>
      </dgm:t>
    </dgm:pt>
    <dgm:pt modelId="{367C7E6C-EFA9-498D-B9FB-988835D14BE0}">
      <dgm:prSet phldrT="[Tekst]" custT="1"/>
      <dgm:spPr/>
      <dgm:t>
        <a:bodyPr/>
        <a:lstStyle/>
        <a:p>
          <a:r>
            <a:rPr lang="pl-PL" sz="1600" dirty="0"/>
            <a:t>Naturalność - nic na siłę!</a:t>
          </a:r>
        </a:p>
      </dgm:t>
    </dgm:pt>
    <dgm:pt modelId="{8B9DEE22-6182-40E9-8FC2-0B103B2EE554}" type="parTrans" cxnId="{9283FCFA-5EF3-44BF-B11F-D40D0190DABA}">
      <dgm:prSet/>
      <dgm:spPr/>
      <dgm:t>
        <a:bodyPr/>
        <a:lstStyle/>
        <a:p>
          <a:endParaRPr lang="pl-PL"/>
        </a:p>
      </dgm:t>
    </dgm:pt>
    <dgm:pt modelId="{FD94F6B6-CBFD-4522-ACF1-64B7D2CAC1F7}" type="sibTrans" cxnId="{9283FCFA-5EF3-44BF-B11F-D40D0190DABA}">
      <dgm:prSet/>
      <dgm:spPr/>
      <dgm:t>
        <a:bodyPr/>
        <a:lstStyle/>
        <a:p>
          <a:endParaRPr lang="pl-PL"/>
        </a:p>
      </dgm:t>
    </dgm:pt>
    <dgm:pt modelId="{4CEAC2BF-05CF-4064-B67F-EB4C21946F13}">
      <dgm:prSet phldrT="[Tekst]" custT="1"/>
      <dgm:spPr/>
      <dgm:t>
        <a:bodyPr/>
        <a:lstStyle/>
        <a:p>
          <a:r>
            <a:rPr lang="pl-PL" sz="1600" dirty="0"/>
            <a:t>Uśmiech!</a:t>
          </a:r>
        </a:p>
      </dgm:t>
    </dgm:pt>
    <dgm:pt modelId="{9291CFEA-87BF-4AFA-B98C-8EDA0E6FB32C}" type="parTrans" cxnId="{821D0D7B-03DC-4A13-955C-67BAB43F1D79}">
      <dgm:prSet/>
      <dgm:spPr/>
      <dgm:t>
        <a:bodyPr/>
        <a:lstStyle/>
        <a:p>
          <a:endParaRPr lang="pl-PL"/>
        </a:p>
      </dgm:t>
    </dgm:pt>
    <dgm:pt modelId="{E1970558-0237-46F9-B651-D58430612389}" type="sibTrans" cxnId="{821D0D7B-03DC-4A13-955C-67BAB43F1D79}">
      <dgm:prSet/>
      <dgm:spPr/>
      <dgm:t>
        <a:bodyPr/>
        <a:lstStyle/>
        <a:p>
          <a:endParaRPr lang="pl-PL"/>
        </a:p>
      </dgm:t>
    </dgm:pt>
    <dgm:pt modelId="{DF0C2E9B-2E3A-470D-9125-CE964B1594A4}">
      <dgm:prSet phldrT="[Tekst]" custT="1"/>
      <dgm:spPr/>
      <dgm:t>
        <a:bodyPr/>
        <a:lstStyle/>
        <a:p>
          <a:r>
            <a:rPr lang="pl-PL" sz="1600" dirty="0"/>
            <a:t>Adekwatność mowy ciała do przekazu</a:t>
          </a:r>
        </a:p>
      </dgm:t>
    </dgm:pt>
    <dgm:pt modelId="{22CC883B-CA2E-453E-914E-5FBE110A63CD}" type="parTrans" cxnId="{EE711CA8-6D95-4E2D-89DA-B8E5C5AE126E}">
      <dgm:prSet/>
      <dgm:spPr/>
      <dgm:t>
        <a:bodyPr/>
        <a:lstStyle/>
        <a:p>
          <a:endParaRPr lang="pl-PL"/>
        </a:p>
      </dgm:t>
    </dgm:pt>
    <dgm:pt modelId="{BCAA38AC-4EEA-4A2D-81ED-C9552F0A825C}" type="sibTrans" cxnId="{EE711CA8-6D95-4E2D-89DA-B8E5C5AE126E}">
      <dgm:prSet/>
      <dgm:spPr/>
      <dgm:t>
        <a:bodyPr/>
        <a:lstStyle/>
        <a:p>
          <a:endParaRPr lang="pl-PL"/>
        </a:p>
      </dgm:t>
    </dgm:pt>
    <dgm:pt modelId="{0D44C309-7831-40EA-B4FE-0F02AB064AC5}" type="pres">
      <dgm:prSet presAssocID="{5D09DE2C-BF31-482B-BD11-70EAD8F42FDC}" presName="linear" presStyleCnt="0">
        <dgm:presLayoutVars>
          <dgm:dir/>
          <dgm:animLvl val="lvl"/>
          <dgm:resizeHandles val="exact"/>
        </dgm:presLayoutVars>
      </dgm:prSet>
      <dgm:spPr/>
    </dgm:pt>
    <dgm:pt modelId="{402EABA9-37F0-4D4A-9DC5-3627A6C044A0}" type="pres">
      <dgm:prSet presAssocID="{2E539E84-6BEC-4639-96DE-9074F67F9AC1}" presName="parentLin" presStyleCnt="0"/>
      <dgm:spPr/>
    </dgm:pt>
    <dgm:pt modelId="{655BCB4A-F092-4729-9CF7-EE5B439E8C4E}" type="pres">
      <dgm:prSet presAssocID="{2E539E84-6BEC-4639-96DE-9074F67F9AC1}" presName="parentLeftMargin" presStyleLbl="node1" presStyleIdx="0" presStyleCnt="3"/>
      <dgm:spPr/>
    </dgm:pt>
    <dgm:pt modelId="{334772B2-4FCC-4BF5-901D-74FAF72063E3}" type="pres">
      <dgm:prSet presAssocID="{2E539E84-6BEC-4639-96DE-9074F67F9A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BA0FF4-D884-4C2B-B728-428D0FE9323D}" type="pres">
      <dgm:prSet presAssocID="{2E539E84-6BEC-4639-96DE-9074F67F9AC1}" presName="negativeSpace" presStyleCnt="0"/>
      <dgm:spPr/>
    </dgm:pt>
    <dgm:pt modelId="{473C149A-F64D-49BD-A077-322A94F2B935}" type="pres">
      <dgm:prSet presAssocID="{2E539E84-6BEC-4639-96DE-9074F67F9AC1}" presName="childText" presStyleLbl="conFgAcc1" presStyleIdx="0" presStyleCnt="3">
        <dgm:presLayoutVars>
          <dgm:bulletEnabled val="1"/>
        </dgm:presLayoutVars>
      </dgm:prSet>
      <dgm:spPr/>
    </dgm:pt>
    <dgm:pt modelId="{7031CDC6-092D-48AD-A51D-8E13752D63D2}" type="pres">
      <dgm:prSet presAssocID="{A20A503C-E293-407B-A842-E33B3C63A56E}" presName="spaceBetweenRectangles" presStyleCnt="0"/>
      <dgm:spPr/>
    </dgm:pt>
    <dgm:pt modelId="{136717ED-1900-4984-8FA4-910058766744}" type="pres">
      <dgm:prSet presAssocID="{F371AB79-8040-4BE7-9C88-A8FFFB8C9A2A}" presName="parentLin" presStyleCnt="0"/>
      <dgm:spPr/>
    </dgm:pt>
    <dgm:pt modelId="{CBD6E0F5-E9EA-4FE4-B107-C688D8E2861D}" type="pres">
      <dgm:prSet presAssocID="{F371AB79-8040-4BE7-9C88-A8FFFB8C9A2A}" presName="parentLeftMargin" presStyleLbl="node1" presStyleIdx="0" presStyleCnt="3"/>
      <dgm:spPr/>
    </dgm:pt>
    <dgm:pt modelId="{6FCFD821-50BD-4C10-809F-D75646A42A7A}" type="pres">
      <dgm:prSet presAssocID="{F371AB79-8040-4BE7-9C88-A8FFFB8C9A2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D5C7ED-8551-46CA-9A48-EC40D492331B}" type="pres">
      <dgm:prSet presAssocID="{F371AB79-8040-4BE7-9C88-A8FFFB8C9A2A}" presName="negativeSpace" presStyleCnt="0"/>
      <dgm:spPr/>
    </dgm:pt>
    <dgm:pt modelId="{FE3107C7-463F-4A69-A321-FF2098C1DE2F}" type="pres">
      <dgm:prSet presAssocID="{F371AB79-8040-4BE7-9C88-A8FFFB8C9A2A}" presName="childText" presStyleLbl="conFgAcc1" presStyleIdx="1" presStyleCnt="3">
        <dgm:presLayoutVars>
          <dgm:bulletEnabled val="1"/>
        </dgm:presLayoutVars>
      </dgm:prSet>
      <dgm:spPr/>
    </dgm:pt>
    <dgm:pt modelId="{4943F2DF-D9B3-4011-92F9-009F0D035A63}" type="pres">
      <dgm:prSet presAssocID="{A19B2ABF-00CB-4A5A-A37A-64CD1F4EB7C0}" presName="spaceBetweenRectangles" presStyleCnt="0"/>
      <dgm:spPr/>
    </dgm:pt>
    <dgm:pt modelId="{FF3665DA-C239-4E31-8086-A6E51F30C2FE}" type="pres">
      <dgm:prSet presAssocID="{B59E5BD0-1518-487E-B2EC-FA10BD859E4C}" presName="parentLin" presStyleCnt="0"/>
      <dgm:spPr/>
    </dgm:pt>
    <dgm:pt modelId="{155AA93E-5AB0-47B5-AC34-9145006B5091}" type="pres">
      <dgm:prSet presAssocID="{B59E5BD0-1518-487E-B2EC-FA10BD859E4C}" presName="parentLeftMargin" presStyleLbl="node1" presStyleIdx="1" presStyleCnt="3"/>
      <dgm:spPr/>
    </dgm:pt>
    <dgm:pt modelId="{D980278A-AFCF-4E41-9507-FA92F1AF548B}" type="pres">
      <dgm:prSet presAssocID="{B59E5BD0-1518-487E-B2EC-FA10BD859E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791EF7B-1DF6-451C-8C9D-08283E4B9585}" type="pres">
      <dgm:prSet presAssocID="{B59E5BD0-1518-487E-B2EC-FA10BD859E4C}" presName="negativeSpace" presStyleCnt="0"/>
      <dgm:spPr/>
    </dgm:pt>
    <dgm:pt modelId="{C708839D-A36E-4794-A527-C29CE99AB1F7}" type="pres">
      <dgm:prSet presAssocID="{B59E5BD0-1518-487E-B2EC-FA10BD859E4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623209-F5E6-4B29-81F9-B50EB0907F3D}" type="presOf" srcId="{2E539E84-6BEC-4639-96DE-9074F67F9AC1}" destId="{334772B2-4FCC-4BF5-901D-74FAF72063E3}" srcOrd="1" destOrd="0" presId="urn:microsoft.com/office/officeart/2005/8/layout/list1"/>
    <dgm:cxn modelId="{8ABF620F-4EAA-4704-B2F9-A6BBF2C9F3D7}" srcId="{B59E5BD0-1518-487E-B2EC-FA10BD859E4C}" destId="{F5FB82F8-1F8F-4EA2-9FA8-C68DA80FEBA2}" srcOrd="0" destOrd="0" parTransId="{03A7B365-4226-4683-938A-BAED71AE75E5}" sibTransId="{0F3666AB-7E84-4E06-946D-DEFE1361A6C7}"/>
    <dgm:cxn modelId="{E06AF711-B91E-41D7-A4A7-EEF774F0AAC9}" type="presOf" srcId="{4CEAC2BF-05CF-4064-B67F-EB4C21946F13}" destId="{FE3107C7-463F-4A69-A321-FF2098C1DE2F}" srcOrd="0" destOrd="2" presId="urn:microsoft.com/office/officeart/2005/8/layout/list1"/>
    <dgm:cxn modelId="{9C7C2F1C-1FCA-4AF2-B9B1-A7BFF2234397}" srcId="{2E539E84-6BEC-4639-96DE-9074F67F9AC1}" destId="{519C59C2-D887-472C-AB5C-5CCFB931751F}" srcOrd="1" destOrd="0" parTransId="{2C4D7534-7DE8-48C7-9564-B6E890B78026}" sibTransId="{B35E1BEE-4BCC-455F-9621-4B46A62700B3}"/>
    <dgm:cxn modelId="{F062FD2F-F54A-43B4-AFFA-7911BA516632}" type="presOf" srcId="{5D09DE2C-BF31-482B-BD11-70EAD8F42FDC}" destId="{0D44C309-7831-40EA-B4FE-0F02AB064AC5}" srcOrd="0" destOrd="0" presId="urn:microsoft.com/office/officeart/2005/8/layout/list1"/>
    <dgm:cxn modelId="{6DBFF330-5A00-4151-98EB-F7DA635DACC3}" srcId="{5D09DE2C-BF31-482B-BD11-70EAD8F42FDC}" destId="{2E539E84-6BEC-4639-96DE-9074F67F9AC1}" srcOrd="0" destOrd="0" parTransId="{ECF18098-6953-4CE2-90F2-C9A7302E0D32}" sibTransId="{A20A503C-E293-407B-A842-E33B3C63A56E}"/>
    <dgm:cxn modelId="{0182C25F-654C-4D09-9664-B0BE69A9001A}" type="presOf" srcId="{519C59C2-D887-472C-AB5C-5CCFB931751F}" destId="{473C149A-F64D-49BD-A077-322A94F2B935}" srcOrd="0" destOrd="1" presId="urn:microsoft.com/office/officeart/2005/8/layout/list1"/>
    <dgm:cxn modelId="{A0979143-2701-44F8-9629-AD874379C58B}" type="presOf" srcId="{F5FB82F8-1F8F-4EA2-9FA8-C68DA80FEBA2}" destId="{C708839D-A36E-4794-A527-C29CE99AB1F7}" srcOrd="0" destOrd="0" presId="urn:microsoft.com/office/officeart/2005/8/layout/list1"/>
    <dgm:cxn modelId="{2C222244-CB91-40C5-95A3-F5E523E39E0D}" type="presOf" srcId="{F371AB79-8040-4BE7-9C88-A8FFFB8C9A2A}" destId="{CBD6E0F5-E9EA-4FE4-B107-C688D8E2861D}" srcOrd="0" destOrd="0" presId="urn:microsoft.com/office/officeart/2005/8/layout/list1"/>
    <dgm:cxn modelId="{F0512E49-F8C1-4DA8-B07C-F8735FC566F0}" type="presOf" srcId="{DF0C2E9B-2E3A-470D-9125-CE964B1594A4}" destId="{C708839D-A36E-4794-A527-C29CE99AB1F7}" srcOrd="0" destOrd="2" presId="urn:microsoft.com/office/officeart/2005/8/layout/list1"/>
    <dgm:cxn modelId="{87993977-65FE-4A97-8034-D4D328EC5362}" type="presOf" srcId="{367C7E6C-EFA9-498D-B9FB-988835D14BE0}" destId="{C708839D-A36E-4794-A527-C29CE99AB1F7}" srcOrd="0" destOrd="1" presId="urn:microsoft.com/office/officeart/2005/8/layout/list1"/>
    <dgm:cxn modelId="{CB820F7A-5BB2-4793-B7F8-5DF20C88C99A}" type="presOf" srcId="{2E539E84-6BEC-4639-96DE-9074F67F9AC1}" destId="{655BCB4A-F092-4729-9CF7-EE5B439E8C4E}" srcOrd="0" destOrd="0" presId="urn:microsoft.com/office/officeart/2005/8/layout/list1"/>
    <dgm:cxn modelId="{821D0D7B-03DC-4A13-955C-67BAB43F1D79}" srcId="{F371AB79-8040-4BE7-9C88-A8FFFB8C9A2A}" destId="{4CEAC2BF-05CF-4064-B67F-EB4C21946F13}" srcOrd="2" destOrd="0" parTransId="{9291CFEA-87BF-4AFA-B98C-8EDA0E6FB32C}" sibTransId="{E1970558-0237-46F9-B651-D58430612389}"/>
    <dgm:cxn modelId="{3B0C7B94-242E-4637-9023-5951C113A331}" type="presOf" srcId="{05A105EA-62FF-4B49-A1BB-938BE9189B56}" destId="{FE3107C7-463F-4A69-A321-FF2098C1DE2F}" srcOrd="0" destOrd="1" presId="urn:microsoft.com/office/officeart/2005/8/layout/list1"/>
    <dgm:cxn modelId="{DC1CDB96-9A14-4B37-8380-E96DD204E0B6}" type="presOf" srcId="{F371AB79-8040-4BE7-9C88-A8FFFB8C9A2A}" destId="{6FCFD821-50BD-4C10-809F-D75646A42A7A}" srcOrd="1" destOrd="0" presId="urn:microsoft.com/office/officeart/2005/8/layout/list1"/>
    <dgm:cxn modelId="{E6BC49A3-37C2-43AD-80C7-CB64016DBC2C}" type="presOf" srcId="{8B6842DB-D1B7-4F47-B56A-3E4802BF8EB3}" destId="{FE3107C7-463F-4A69-A321-FF2098C1DE2F}" srcOrd="0" destOrd="0" presId="urn:microsoft.com/office/officeart/2005/8/layout/list1"/>
    <dgm:cxn modelId="{EE711CA8-6D95-4E2D-89DA-B8E5C5AE126E}" srcId="{B59E5BD0-1518-487E-B2EC-FA10BD859E4C}" destId="{DF0C2E9B-2E3A-470D-9125-CE964B1594A4}" srcOrd="2" destOrd="0" parTransId="{22CC883B-CA2E-453E-914E-5FBE110A63CD}" sibTransId="{BCAA38AC-4EEA-4A2D-81ED-C9552F0A825C}"/>
    <dgm:cxn modelId="{314F11AF-EE28-40F7-8241-8A5A472CC35E}" type="presOf" srcId="{B59E5BD0-1518-487E-B2EC-FA10BD859E4C}" destId="{D980278A-AFCF-4E41-9507-FA92F1AF548B}" srcOrd="1" destOrd="0" presId="urn:microsoft.com/office/officeart/2005/8/layout/list1"/>
    <dgm:cxn modelId="{76ABB3B9-A8F2-43CD-91EB-CBB85D930378}" srcId="{F371AB79-8040-4BE7-9C88-A8FFFB8C9A2A}" destId="{05A105EA-62FF-4B49-A1BB-938BE9189B56}" srcOrd="1" destOrd="0" parTransId="{FEB8CADE-834C-4604-B8E9-2104105A4AC7}" sibTransId="{445EB5BF-55C8-44A6-85B8-2E678EB84006}"/>
    <dgm:cxn modelId="{1548BDBD-BC32-46BE-A725-505E8963418D}" srcId="{2E539E84-6BEC-4639-96DE-9074F67F9AC1}" destId="{B5128A4B-421E-4468-A748-D2B85C8AC9AE}" srcOrd="0" destOrd="0" parTransId="{B63B1813-77AC-4776-8966-3A306D1F8961}" sibTransId="{A9D1D3AE-34C1-4AC7-A96F-C4BC18A2BABF}"/>
    <dgm:cxn modelId="{60463CD0-B427-417D-8684-E7BD1FE53B64}" srcId="{F371AB79-8040-4BE7-9C88-A8FFFB8C9A2A}" destId="{8B6842DB-D1B7-4F47-B56A-3E4802BF8EB3}" srcOrd="0" destOrd="0" parTransId="{C6FC7173-2191-4501-A81C-CEB917F8E53B}" sibTransId="{0CA42B27-E188-4019-AF81-EFA01B0DF563}"/>
    <dgm:cxn modelId="{78707ED5-5E66-41AF-8B4C-CE6484AF15EC}" type="presOf" srcId="{B5128A4B-421E-4468-A748-D2B85C8AC9AE}" destId="{473C149A-F64D-49BD-A077-322A94F2B935}" srcOrd="0" destOrd="0" presId="urn:microsoft.com/office/officeart/2005/8/layout/list1"/>
    <dgm:cxn modelId="{7EE636DA-F1EA-4C41-A563-941B20D869AE}" srcId="{5D09DE2C-BF31-482B-BD11-70EAD8F42FDC}" destId="{F371AB79-8040-4BE7-9C88-A8FFFB8C9A2A}" srcOrd="1" destOrd="0" parTransId="{C469791E-0368-4944-86BD-A13DAD858027}" sibTransId="{A19B2ABF-00CB-4A5A-A37A-64CD1F4EB7C0}"/>
    <dgm:cxn modelId="{72A80AE3-B916-4EAA-B01A-AF1814EA8B2D}" type="presOf" srcId="{B59E5BD0-1518-487E-B2EC-FA10BD859E4C}" destId="{155AA93E-5AB0-47B5-AC34-9145006B5091}" srcOrd="0" destOrd="0" presId="urn:microsoft.com/office/officeart/2005/8/layout/list1"/>
    <dgm:cxn modelId="{6CD3BDE5-1624-46D0-8D8C-63C2B122C49C}" srcId="{5D09DE2C-BF31-482B-BD11-70EAD8F42FDC}" destId="{B59E5BD0-1518-487E-B2EC-FA10BD859E4C}" srcOrd="2" destOrd="0" parTransId="{043EA18D-5D3F-46B0-9B02-BB42344681CA}" sibTransId="{990B82B0-FF07-4406-9195-9B10DB4BFDEF}"/>
    <dgm:cxn modelId="{9283FCFA-5EF3-44BF-B11F-D40D0190DABA}" srcId="{B59E5BD0-1518-487E-B2EC-FA10BD859E4C}" destId="{367C7E6C-EFA9-498D-B9FB-988835D14BE0}" srcOrd="1" destOrd="0" parTransId="{8B9DEE22-6182-40E9-8FC2-0B103B2EE554}" sibTransId="{FD94F6B6-CBFD-4522-ACF1-64B7D2CAC1F7}"/>
    <dgm:cxn modelId="{AA39FFB4-ED1B-485F-8210-118CF9BC1B4C}" type="presParOf" srcId="{0D44C309-7831-40EA-B4FE-0F02AB064AC5}" destId="{402EABA9-37F0-4D4A-9DC5-3627A6C044A0}" srcOrd="0" destOrd="0" presId="urn:microsoft.com/office/officeart/2005/8/layout/list1"/>
    <dgm:cxn modelId="{90A457CC-CECA-4D41-94EE-575DE7BDDCE2}" type="presParOf" srcId="{402EABA9-37F0-4D4A-9DC5-3627A6C044A0}" destId="{655BCB4A-F092-4729-9CF7-EE5B439E8C4E}" srcOrd="0" destOrd="0" presId="urn:microsoft.com/office/officeart/2005/8/layout/list1"/>
    <dgm:cxn modelId="{9DD07CE7-AFB1-470F-81BE-D445EE28EFA4}" type="presParOf" srcId="{402EABA9-37F0-4D4A-9DC5-3627A6C044A0}" destId="{334772B2-4FCC-4BF5-901D-74FAF72063E3}" srcOrd="1" destOrd="0" presId="urn:microsoft.com/office/officeart/2005/8/layout/list1"/>
    <dgm:cxn modelId="{9A026AB0-6968-466C-9DF7-CB4D7471432D}" type="presParOf" srcId="{0D44C309-7831-40EA-B4FE-0F02AB064AC5}" destId="{1ABA0FF4-D884-4C2B-B728-428D0FE9323D}" srcOrd="1" destOrd="0" presId="urn:microsoft.com/office/officeart/2005/8/layout/list1"/>
    <dgm:cxn modelId="{4C884BB8-425C-454C-ACAC-FD9EADD8968A}" type="presParOf" srcId="{0D44C309-7831-40EA-B4FE-0F02AB064AC5}" destId="{473C149A-F64D-49BD-A077-322A94F2B935}" srcOrd="2" destOrd="0" presId="urn:microsoft.com/office/officeart/2005/8/layout/list1"/>
    <dgm:cxn modelId="{F266424E-5E2B-48C2-9343-38177CF188B7}" type="presParOf" srcId="{0D44C309-7831-40EA-B4FE-0F02AB064AC5}" destId="{7031CDC6-092D-48AD-A51D-8E13752D63D2}" srcOrd="3" destOrd="0" presId="urn:microsoft.com/office/officeart/2005/8/layout/list1"/>
    <dgm:cxn modelId="{CB651D25-F5F1-4598-A598-B2B648D693C0}" type="presParOf" srcId="{0D44C309-7831-40EA-B4FE-0F02AB064AC5}" destId="{136717ED-1900-4984-8FA4-910058766744}" srcOrd="4" destOrd="0" presId="urn:microsoft.com/office/officeart/2005/8/layout/list1"/>
    <dgm:cxn modelId="{8E84AC69-BC6F-439F-B1F5-3855F2EA56FE}" type="presParOf" srcId="{136717ED-1900-4984-8FA4-910058766744}" destId="{CBD6E0F5-E9EA-4FE4-B107-C688D8E2861D}" srcOrd="0" destOrd="0" presId="urn:microsoft.com/office/officeart/2005/8/layout/list1"/>
    <dgm:cxn modelId="{3F9CFE15-3CD0-4330-8504-E4B2EAD6F17B}" type="presParOf" srcId="{136717ED-1900-4984-8FA4-910058766744}" destId="{6FCFD821-50BD-4C10-809F-D75646A42A7A}" srcOrd="1" destOrd="0" presId="urn:microsoft.com/office/officeart/2005/8/layout/list1"/>
    <dgm:cxn modelId="{FBF095BB-AEBA-4912-94ED-B311970FF383}" type="presParOf" srcId="{0D44C309-7831-40EA-B4FE-0F02AB064AC5}" destId="{FDD5C7ED-8551-46CA-9A48-EC40D492331B}" srcOrd="5" destOrd="0" presId="urn:microsoft.com/office/officeart/2005/8/layout/list1"/>
    <dgm:cxn modelId="{174EC3DC-DCB2-4447-B1CE-7CCFB42CDAFD}" type="presParOf" srcId="{0D44C309-7831-40EA-B4FE-0F02AB064AC5}" destId="{FE3107C7-463F-4A69-A321-FF2098C1DE2F}" srcOrd="6" destOrd="0" presId="urn:microsoft.com/office/officeart/2005/8/layout/list1"/>
    <dgm:cxn modelId="{2165FF6C-3FAD-4B32-BE4F-2DD6B506EAC0}" type="presParOf" srcId="{0D44C309-7831-40EA-B4FE-0F02AB064AC5}" destId="{4943F2DF-D9B3-4011-92F9-009F0D035A63}" srcOrd="7" destOrd="0" presId="urn:microsoft.com/office/officeart/2005/8/layout/list1"/>
    <dgm:cxn modelId="{3FD6285D-6929-47DE-8515-FFED65888D45}" type="presParOf" srcId="{0D44C309-7831-40EA-B4FE-0F02AB064AC5}" destId="{FF3665DA-C239-4E31-8086-A6E51F30C2FE}" srcOrd="8" destOrd="0" presId="urn:microsoft.com/office/officeart/2005/8/layout/list1"/>
    <dgm:cxn modelId="{25808B50-3129-4A15-A621-2D9C97D223A7}" type="presParOf" srcId="{FF3665DA-C239-4E31-8086-A6E51F30C2FE}" destId="{155AA93E-5AB0-47B5-AC34-9145006B5091}" srcOrd="0" destOrd="0" presId="urn:microsoft.com/office/officeart/2005/8/layout/list1"/>
    <dgm:cxn modelId="{C390F556-1303-428D-B9BB-7B5B2AE6382D}" type="presParOf" srcId="{FF3665DA-C239-4E31-8086-A6E51F30C2FE}" destId="{D980278A-AFCF-4E41-9507-FA92F1AF548B}" srcOrd="1" destOrd="0" presId="urn:microsoft.com/office/officeart/2005/8/layout/list1"/>
    <dgm:cxn modelId="{7E1A7C23-F92F-4041-8DBD-45C4135B9D84}" type="presParOf" srcId="{0D44C309-7831-40EA-B4FE-0F02AB064AC5}" destId="{1791EF7B-1DF6-451C-8C9D-08283E4B9585}" srcOrd="9" destOrd="0" presId="urn:microsoft.com/office/officeart/2005/8/layout/list1"/>
    <dgm:cxn modelId="{BCC07C05-B7F2-4FB0-AB9B-DB5462D2ADA7}" type="presParOf" srcId="{0D44C309-7831-40EA-B4FE-0F02AB064AC5}" destId="{C708839D-A36E-4794-A527-C29CE99AB1F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09DE2C-BF31-482B-BD11-70EAD8F42FDC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2E539E84-6BEC-4639-96DE-9074F67F9AC1}">
      <dgm:prSet phldrT="[Tekst]"/>
      <dgm:spPr/>
      <dgm:t>
        <a:bodyPr/>
        <a:lstStyle/>
        <a:p>
          <a:r>
            <a:rPr lang="pl-PL" dirty="0"/>
            <a:t>POSTAWA</a:t>
          </a:r>
        </a:p>
      </dgm:t>
    </dgm:pt>
    <dgm:pt modelId="{ECF18098-6953-4CE2-90F2-C9A7302E0D32}" type="parTrans" cxnId="{6DBFF330-5A00-4151-98EB-F7DA635DACC3}">
      <dgm:prSet/>
      <dgm:spPr/>
      <dgm:t>
        <a:bodyPr/>
        <a:lstStyle/>
        <a:p>
          <a:endParaRPr lang="pl-PL"/>
        </a:p>
      </dgm:t>
    </dgm:pt>
    <dgm:pt modelId="{A20A503C-E293-407B-A842-E33B3C63A56E}" type="sibTrans" cxnId="{6DBFF330-5A00-4151-98EB-F7DA635DACC3}">
      <dgm:prSet/>
      <dgm:spPr/>
      <dgm:t>
        <a:bodyPr/>
        <a:lstStyle/>
        <a:p>
          <a:endParaRPr lang="pl-PL"/>
        </a:p>
      </dgm:t>
    </dgm:pt>
    <dgm:pt modelId="{B5128A4B-421E-4468-A748-D2B85C8AC9AE}">
      <dgm:prSet phldrT="[Tekst]" custT="1"/>
      <dgm:spPr/>
      <dgm:t>
        <a:bodyPr/>
        <a:lstStyle/>
        <a:p>
          <a:r>
            <a:rPr lang="pl-PL" sz="1600" dirty="0"/>
            <a:t>Nerwowe chodzenie po sali</a:t>
          </a:r>
        </a:p>
      </dgm:t>
    </dgm:pt>
    <dgm:pt modelId="{B63B1813-77AC-4776-8966-3A306D1F8961}" type="parTrans" cxnId="{1548BDBD-BC32-46BE-A725-505E8963418D}">
      <dgm:prSet/>
      <dgm:spPr/>
      <dgm:t>
        <a:bodyPr/>
        <a:lstStyle/>
        <a:p>
          <a:endParaRPr lang="pl-PL"/>
        </a:p>
      </dgm:t>
    </dgm:pt>
    <dgm:pt modelId="{A9D1D3AE-34C1-4AC7-A96F-C4BC18A2BABF}" type="sibTrans" cxnId="{1548BDBD-BC32-46BE-A725-505E8963418D}">
      <dgm:prSet/>
      <dgm:spPr/>
      <dgm:t>
        <a:bodyPr/>
        <a:lstStyle/>
        <a:p>
          <a:endParaRPr lang="pl-PL"/>
        </a:p>
      </dgm:t>
    </dgm:pt>
    <dgm:pt modelId="{F371AB79-8040-4BE7-9C88-A8FFFB8C9A2A}">
      <dgm:prSet phldrT="[Tekst]"/>
      <dgm:spPr/>
      <dgm:t>
        <a:bodyPr/>
        <a:lstStyle/>
        <a:p>
          <a:r>
            <a:rPr lang="pl-PL" dirty="0"/>
            <a:t>KONTAKT</a:t>
          </a:r>
          <a:r>
            <a:rPr lang="pl-PL" baseline="0" dirty="0"/>
            <a:t> WZROKOWY</a:t>
          </a:r>
          <a:endParaRPr lang="pl-PL" dirty="0"/>
        </a:p>
      </dgm:t>
    </dgm:pt>
    <dgm:pt modelId="{C469791E-0368-4944-86BD-A13DAD858027}" type="parTrans" cxnId="{7EE636DA-F1EA-4C41-A563-941B20D869AE}">
      <dgm:prSet/>
      <dgm:spPr/>
      <dgm:t>
        <a:bodyPr/>
        <a:lstStyle/>
        <a:p>
          <a:endParaRPr lang="pl-PL"/>
        </a:p>
      </dgm:t>
    </dgm:pt>
    <dgm:pt modelId="{A19B2ABF-00CB-4A5A-A37A-64CD1F4EB7C0}" type="sibTrans" cxnId="{7EE636DA-F1EA-4C41-A563-941B20D869AE}">
      <dgm:prSet/>
      <dgm:spPr/>
      <dgm:t>
        <a:bodyPr/>
        <a:lstStyle/>
        <a:p>
          <a:endParaRPr lang="pl-PL"/>
        </a:p>
      </dgm:t>
    </dgm:pt>
    <dgm:pt modelId="{8B6842DB-D1B7-4F47-B56A-3E4802BF8EB3}">
      <dgm:prSet phldrT="[Tekst]" custT="1"/>
      <dgm:spPr/>
      <dgm:t>
        <a:bodyPr/>
        <a:lstStyle/>
        <a:p>
          <a:r>
            <a:rPr lang="pl-PL" sz="1600" dirty="0"/>
            <a:t>Wzrok wbity w podłogę / sufit</a:t>
          </a:r>
        </a:p>
      </dgm:t>
    </dgm:pt>
    <dgm:pt modelId="{C6FC7173-2191-4501-A81C-CEB917F8E53B}" type="parTrans" cxnId="{60463CD0-B427-417D-8684-E7BD1FE53B64}">
      <dgm:prSet/>
      <dgm:spPr/>
      <dgm:t>
        <a:bodyPr/>
        <a:lstStyle/>
        <a:p>
          <a:endParaRPr lang="pl-PL"/>
        </a:p>
      </dgm:t>
    </dgm:pt>
    <dgm:pt modelId="{0CA42B27-E188-4019-AF81-EFA01B0DF563}" type="sibTrans" cxnId="{60463CD0-B427-417D-8684-E7BD1FE53B64}">
      <dgm:prSet/>
      <dgm:spPr/>
      <dgm:t>
        <a:bodyPr/>
        <a:lstStyle/>
        <a:p>
          <a:endParaRPr lang="pl-PL"/>
        </a:p>
      </dgm:t>
    </dgm:pt>
    <dgm:pt modelId="{519C59C2-D887-472C-AB5C-5CCFB931751F}">
      <dgm:prSet phldrT="[Tekst]" custT="1"/>
      <dgm:spPr/>
      <dgm:t>
        <a:bodyPr/>
        <a:lstStyle/>
        <a:p>
          <a:r>
            <a:rPr lang="pl-PL" sz="1600" dirty="0"/>
            <a:t>Stukanie obcasami</a:t>
          </a:r>
        </a:p>
      </dgm:t>
    </dgm:pt>
    <dgm:pt modelId="{2C4D7534-7DE8-48C7-9564-B6E890B78026}" type="parTrans" cxnId="{9C7C2F1C-1FCA-4AF2-B9B1-A7BFF2234397}">
      <dgm:prSet/>
      <dgm:spPr/>
      <dgm:t>
        <a:bodyPr/>
        <a:lstStyle/>
        <a:p>
          <a:endParaRPr lang="pl-PL"/>
        </a:p>
      </dgm:t>
    </dgm:pt>
    <dgm:pt modelId="{B35E1BEE-4BCC-455F-9621-4B46A62700B3}" type="sibTrans" cxnId="{9C7C2F1C-1FCA-4AF2-B9B1-A7BFF2234397}">
      <dgm:prSet/>
      <dgm:spPr/>
      <dgm:t>
        <a:bodyPr/>
        <a:lstStyle/>
        <a:p>
          <a:endParaRPr lang="pl-PL"/>
        </a:p>
      </dgm:t>
    </dgm:pt>
    <dgm:pt modelId="{05A105EA-62FF-4B49-A1BB-938BE9189B56}">
      <dgm:prSet phldrT="[Tekst]" custT="1"/>
      <dgm:spPr/>
      <dgm:t>
        <a:bodyPr/>
        <a:lstStyle/>
        <a:p>
          <a:r>
            <a:rPr lang="pl-PL" sz="1600" dirty="0"/>
            <a:t>Stanie tyłem/ zasłanianie prezentacji </a:t>
          </a:r>
        </a:p>
      </dgm:t>
    </dgm:pt>
    <dgm:pt modelId="{FEB8CADE-834C-4604-B8E9-2104105A4AC7}" type="parTrans" cxnId="{76ABB3B9-A8F2-43CD-91EB-CBB85D930378}">
      <dgm:prSet/>
      <dgm:spPr/>
      <dgm:t>
        <a:bodyPr/>
        <a:lstStyle/>
        <a:p>
          <a:endParaRPr lang="pl-PL"/>
        </a:p>
      </dgm:t>
    </dgm:pt>
    <dgm:pt modelId="{445EB5BF-55C8-44A6-85B8-2E678EB84006}" type="sibTrans" cxnId="{76ABB3B9-A8F2-43CD-91EB-CBB85D930378}">
      <dgm:prSet/>
      <dgm:spPr/>
      <dgm:t>
        <a:bodyPr/>
        <a:lstStyle/>
        <a:p>
          <a:endParaRPr lang="pl-PL"/>
        </a:p>
      </dgm:t>
    </dgm:pt>
    <dgm:pt modelId="{B59E5BD0-1518-487E-B2EC-FA10BD859E4C}">
      <dgm:prSet phldrT="[Tekst]"/>
      <dgm:spPr/>
      <dgm:t>
        <a:bodyPr/>
        <a:lstStyle/>
        <a:p>
          <a:r>
            <a:rPr lang="pl-PL" dirty="0"/>
            <a:t>GESTY</a:t>
          </a:r>
        </a:p>
      </dgm:t>
    </dgm:pt>
    <dgm:pt modelId="{043EA18D-5D3F-46B0-9B02-BB42344681CA}" type="parTrans" cxnId="{6CD3BDE5-1624-46D0-8D8C-63C2B122C49C}">
      <dgm:prSet/>
      <dgm:spPr/>
      <dgm:t>
        <a:bodyPr/>
        <a:lstStyle/>
        <a:p>
          <a:endParaRPr lang="pl-PL"/>
        </a:p>
      </dgm:t>
    </dgm:pt>
    <dgm:pt modelId="{990B82B0-FF07-4406-9195-9B10DB4BFDEF}" type="sibTrans" cxnId="{6CD3BDE5-1624-46D0-8D8C-63C2B122C49C}">
      <dgm:prSet/>
      <dgm:spPr/>
      <dgm:t>
        <a:bodyPr/>
        <a:lstStyle/>
        <a:p>
          <a:endParaRPr lang="pl-PL"/>
        </a:p>
      </dgm:t>
    </dgm:pt>
    <dgm:pt modelId="{F5FB82F8-1F8F-4EA2-9FA8-C68DA80FEBA2}">
      <dgm:prSet phldrT="[Tekst]" custT="1"/>
      <dgm:spPr/>
      <dgm:t>
        <a:bodyPr/>
        <a:lstStyle/>
        <a:p>
          <a:r>
            <a:rPr lang="pl-PL" sz="1600" dirty="0"/>
            <a:t>Wskazywanie</a:t>
          </a:r>
        </a:p>
      </dgm:t>
    </dgm:pt>
    <dgm:pt modelId="{03A7B365-4226-4683-938A-BAED71AE75E5}" type="parTrans" cxnId="{8ABF620F-4EAA-4704-B2F9-A6BBF2C9F3D7}">
      <dgm:prSet/>
      <dgm:spPr/>
      <dgm:t>
        <a:bodyPr/>
        <a:lstStyle/>
        <a:p>
          <a:endParaRPr lang="pl-PL"/>
        </a:p>
      </dgm:t>
    </dgm:pt>
    <dgm:pt modelId="{0F3666AB-7E84-4E06-946D-DEFE1361A6C7}" type="sibTrans" cxnId="{8ABF620F-4EAA-4704-B2F9-A6BBF2C9F3D7}">
      <dgm:prSet/>
      <dgm:spPr/>
      <dgm:t>
        <a:bodyPr/>
        <a:lstStyle/>
        <a:p>
          <a:endParaRPr lang="pl-PL"/>
        </a:p>
      </dgm:t>
    </dgm:pt>
    <dgm:pt modelId="{B7F4AD7D-E006-435E-AC35-EEA28F684F35}">
      <dgm:prSet phldrT="[Tekst]" custT="1"/>
      <dgm:spPr/>
      <dgm:t>
        <a:bodyPr/>
        <a:lstStyle/>
        <a:p>
          <a:r>
            <a:rPr lang="pl-PL" sz="1600" dirty="0"/>
            <a:t>Klikanie długopisem</a:t>
          </a:r>
        </a:p>
      </dgm:t>
    </dgm:pt>
    <dgm:pt modelId="{014EA8A1-07A9-44A7-9E9F-6CA12C968CB1}" type="parTrans" cxnId="{0A6CE1A8-F2F5-4A75-9367-415F09541945}">
      <dgm:prSet/>
      <dgm:spPr/>
      <dgm:t>
        <a:bodyPr/>
        <a:lstStyle/>
        <a:p>
          <a:endParaRPr lang="pl-PL"/>
        </a:p>
      </dgm:t>
    </dgm:pt>
    <dgm:pt modelId="{FE251B5E-61D8-41D6-BDA7-74EF9ABEF84D}" type="sibTrans" cxnId="{0A6CE1A8-F2F5-4A75-9367-415F09541945}">
      <dgm:prSet/>
      <dgm:spPr/>
      <dgm:t>
        <a:bodyPr/>
        <a:lstStyle/>
        <a:p>
          <a:endParaRPr lang="pl-PL"/>
        </a:p>
      </dgm:t>
    </dgm:pt>
    <dgm:pt modelId="{632B8154-F319-4846-99DC-F7D8D6D23C3E}">
      <dgm:prSet phldrT="[Tekst]" custT="1"/>
      <dgm:spPr/>
      <dgm:t>
        <a:bodyPr/>
        <a:lstStyle/>
        <a:p>
          <a:r>
            <a:rPr lang="pl-PL" sz="1600" dirty="0"/>
            <a:t>Gesty niepewności: splecione palce, dotykanie twarzy</a:t>
          </a:r>
        </a:p>
      </dgm:t>
    </dgm:pt>
    <dgm:pt modelId="{0E6B54E3-72A9-4298-B07D-78E70717A2B8}" type="parTrans" cxnId="{03E480AA-0D1F-4D4A-8B60-FC0548434652}">
      <dgm:prSet/>
      <dgm:spPr/>
      <dgm:t>
        <a:bodyPr/>
        <a:lstStyle/>
        <a:p>
          <a:endParaRPr lang="pl-PL"/>
        </a:p>
      </dgm:t>
    </dgm:pt>
    <dgm:pt modelId="{CB9AAF9F-2531-4E4C-8B72-DDD69B737588}" type="sibTrans" cxnId="{03E480AA-0D1F-4D4A-8B60-FC0548434652}">
      <dgm:prSet/>
      <dgm:spPr/>
      <dgm:t>
        <a:bodyPr/>
        <a:lstStyle/>
        <a:p>
          <a:endParaRPr lang="pl-PL"/>
        </a:p>
      </dgm:t>
    </dgm:pt>
    <dgm:pt modelId="{367C7E6C-EFA9-498D-B9FB-988835D14BE0}">
      <dgm:prSet phldrT="[Tekst]" custT="1"/>
      <dgm:spPr/>
      <dgm:t>
        <a:bodyPr/>
        <a:lstStyle/>
        <a:p>
          <a:r>
            <a:rPr lang="pl-PL" sz="1600" dirty="0"/>
            <a:t>„Podręcznikowe” gesty</a:t>
          </a:r>
        </a:p>
      </dgm:t>
    </dgm:pt>
    <dgm:pt modelId="{FD94F6B6-CBFD-4522-ACF1-64B7D2CAC1F7}" type="sibTrans" cxnId="{9283FCFA-5EF3-44BF-B11F-D40D0190DABA}">
      <dgm:prSet/>
      <dgm:spPr/>
      <dgm:t>
        <a:bodyPr/>
        <a:lstStyle/>
        <a:p>
          <a:endParaRPr lang="pl-PL"/>
        </a:p>
      </dgm:t>
    </dgm:pt>
    <dgm:pt modelId="{8B9DEE22-6182-40E9-8FC2-0B103B2EE554}" type="parTrans" cxnId="{9283FCFA-5EF3-44BF-B11F-D40D0190DABA}">
      <dgm:prSet/>
      <dgm:spPr/>
      <dgm:t>
        <a:bodyPr/>
        <a:lstStyle/>
        <a:p>
          <a:endParaRPr lang="pl-PL"/>
        </a:p>
      </dgm:t>
    </dgm:pt>
    <dgm:pt modelId="{85C7DF33-011A-4ACD-862E-AFBD9312682F}">
      <dgm:prSet phldrT="[Tekst]" custT="1"/>
      <dgm:spPr/>
      <dgm:t>
        <a:bodyPr/>
        <a:lstStyle/>
        <a:p>
          <a:r>
            <a:rPr lang="pl-PL" sz="1600" dirty="0"/>
            <a:t>Pomijanie części widowni</a:t>
          </a:r>
        </a:p>
      </dgm:t>
    </dgm:pt>
    <dgm:pt modelId="{5BBB19D4-5EEC-4700-A7D3-0B36447A9EEB}" type="parTrans" cxnId="{C8FFD393-72F8-4B72-B78C-9641C0221BB8}">
      <dgm:prSet/>
      <dgm:spPr/>
      <dgm:t>
        <a:bodyPr/>
        <a:lstStyle/>
        <a:p>
          <a:endParaRPr lang="pl-PL"/>
        </a:p>
      </dgm:t>
    </dgm:pt>
    <dgm:pt modelId="{44F4EC18-D2A5-4EA0-A952-3551460BBEEB}" type="sibTrans" cxnId="{C8FFD393-72F8-4B72-B78C-9641C0221BB8}">
      <dgm:prSet/>
      <dgm:spPr/>
      <dgm:t>
        <a:bodyPr/>
        <a:lstStyle/>
        <a:p>
          <a:endParaRPr lang="pl-PL"/>
        </a:p>
      </dgm:t>
    </dgm:pt>
    <dgm:pt modelId="{34ED0686-ABD6-4150-9AE7-EDC05233748E}" type="pres">
      <dgm:prSet presAssocID="{5D09DE2C-BF31-482B-BD11-70EAD8F42FDC}" presName="linear" presStyleCnt="0">
        <dgm:presLayoutVars>
          <dgm:dir/>
          <dgm:animLvl val="lvl"/>
          <dgm:resizeHandles val="exact"/>
        </dgm:presLayoutVars>
      </dgm:prSet>
      <dgm:spPr/>
    </dgm:pt>
    <dgm:pt modelId="{C441F075-7881-4594-921A-23F21C8FD2A3}" type="pres">
      <dgm:prSet presAssocID="{2E539E84-6BEC-4639-96DE-9074F67F9AC1}" presName="parentLin" presStyleCnt="0"/>
      <dgm:spPr/>
    </dgm:pt>
    <dgm:pt modelId="{DA72AAA4-5304-4C52-9838-3D24743CD821}" type="pres">
      <dgm:prSet presAssocID="{2E539E84-6BEC-4639-96DE-9074F67F9AC1}" presName="parentLeftMargin" presStyleLbl="node1" presStyleIdx="0" presStyleCnt="3"/>
      <dgm:spPr/>
    </dgm:pt>
    <dgm:pt modelId="{1B9A4140-B046-4229-9A17-E3BFFDDC722D}" type="pres">
      <dgm:prSet presAssocID="{2E539E84-6BEC-4639-96DE-9074F67F9A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02CB4E-B499-4A1B-BD46-1963AE55073D}" type="pres">
      <dgm:prSet presAssocID="{2E539E84-6BEC-4639-96DE-9074F67F9AC1}" presName="negativeSpace" presStyleCnt="0"/>
      <dgm:spPr/>
    </dgm:pt>
    <dgm:pt modelId="{AC047845-9854-42D9-935B-19823B468CB8}" type="pres">
      <dgm:prSet presAssocID="{2E539E84-6BEC-4639-96DE-9074F67F9AC1}" presName="childText" presStyleLbl="conFgAcc1" presStyleIdx="0" presStyleCnt="3">
        <dgm:presLayoutVars>
          <dgm:bulletEnabled val="1"/>
        </dgm:presLayoutVars>
      </dgm:prSet>
      <dgm:spPr/>
    </dgm:pt>
    <dgm:pt modelId="{E6A1948D-5769-4AF2-91CC-A2136D6D3FB5}" type="pres">
      <dgm:prSet presAssocID="{A20A503C-E293-407B-A842-E33B3C63A56E}" presName="spaceBetweenRectangles" presStyleCnt="0"/>
      <dgm:spPr/>
    </dgm:pt>
    <dgm:pt modelId="{DB72AF33-A9AC-4915-8973-323332DD4842}" type="pres">
      <dgm:prSet presAssocID="{F371AB79-8040-4BE7-9C88-A8FFFB8C9A2A}" presName="parentLin" presStyleCnt="0"/>
      <dgm:spPr/>
    </dgm:pt>
    <dgm:pt modelId="{71E44F33-8878-4903-957E-62D2F38B08EA}" type="pres">
      <dgm:prSet presAssocID="{F371AB79-8040-4BE7-9C88-A8FFFB8C9A2A}" presName="parentLeftMargin" presStyleLbl="node1" presStyleIdx="0" presStyleCnt="3"/>
      <dgm:spPr/>
    </dgm:pt>
    <dgm:pt modelId="{AB1CAC18-C02C-4B94-A9D5-B52EA7A5628B}" type="pres">
      <dgm:prSet presAssocID="{F371AB79-8040-4BE7-9C88-A8FFFB8C9A2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E706B5-2068-491C-93A3-789092D96977}" type="pres">
      <dgm:prSet presAssocID="{F371AB79-8040-4BE7-9C88-A8FFFB8C9A2A}" presName="negativeSpace" presStyleCnt="0"/>
      <dgm:spPr/>
    </dgm:pt>
    <dgm:pt modelId="{34168B08-18FA-4B57-8270-E931833D3DE1}" type="pres">
      <dgm:prSet presAssocID="{F371AB79-8040-4BE7-9C88-A8FFFB8C9A2A}" presName="childText" presStyleLbl="conFgAcc1" presStyleIdx="1" presStyleCnt="3">
        <dgm:presLayoutVars>
          <dgm:bulletEnabled val="1"/>
        </dgm:presLayoutVars>
      </dgm:prSet>
      <dgm:spPr/>
    </dgm:pt>
    <dgm:pt modelId="{061DA747-9AA9-4D2C-90AB-1324AC6709C3}" type="pres">
      <dgm:prSet presAssocID="{A19B2ABF-00CB-4A5A-A37A-64CD1F4EB7C0}" presName="spaceBetweenRectangles" presStyleCnt="0"/>
      <dgm:spPr/>
    </dgm:pt>
    <dgm:pt modelId="{0E46F9A8-9F80-402A-ADA8-F199B83D63F8}" type="pres">
      <dgm:prSet presAssocID="{B59E5BD0-1518-487E-B2EC-FA10BD859E4C}" presName="parentLin" presStyleCnt="0"/>
      <dgm:spPr/>
    </dgm:pt>
    <dgm:pt modelId="{22D75B26-E376-4B2D-99AD-F06518FC7774}" type="pres">
      <dgm:prSet presAssocID="{B59E5BD0-1518-487E-B2EC-FA10BD859E4C}" presName="parentLeftMargin" presStyleLbl="node1" presStyleIdx="1" presStyleCnt="3"/>
      <dgm:spPr/>
    </dgm:pt>
    <dgm:pt modelId="{B86390AB-7002-4565-92AB-831331015053}" type="pres">
      <dgm:prSet presAssocID="{B59E5BD0-1518-487E-B2EC-FA10BD859E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871E07D-41BA-4AFE-82A7-8C87E1A6A27D}" type="pres">
      <dgm:prSet presAssocID="{B59E5BD0-1518-487E-B2EC-FA10BD859E4C}" presName="negativeSpace" presStyleCnt="0"/>
      <dgm:spPr/>
    </dgm:pt>
    <dgm:pt modelId="{4F376D73-8B55-47D5-9729-AC0CA65CA6AD}" type="pres">
      <dgm:prSet presAssocID="{B59E5BD0-1518-487E-B2EC-FA10BD859E4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BF620F-4EAA-4704-B2F9-A6BBF2C9F3D7}" srcId="{B59E5BD0-1518-487E-B2EC-FA10BD859E4C}" destId="{F5FB82F8-1F8F-4EA2-9FA8-C68DA80FEBA2}" srcOrd="0" destOrd="0" parTransId="{03A7B365-4226-4683-938A-BAED71AE75E5}" sibTransId="{0F3666AB-7E84-4E06-946D-DEFE1361A6C7}"/>
    <dgm:cxn modelId="{9C7C2F1C-1FCA-4AF2-B9B1-A7BFF2234397}" srcId="{2E539E84-6BEC-4639-96DE-9074F67F9AC1}" destId="{519C59C2-D887-472C-AB5C-5CCFB931751F}" srcOrd="1" destOrd="0" parTransId="{2C4D7534-7DE8-48C7-9564-B6E890B78026}" sibTransId="{B35E1BEE-4BCC-455F-9621-4B46A62700B3}"/>
    <dgm:cxn modelId="{0961B71F-36AA-4466-815D-7A37B4E27978}" type="presOf" srcId="{2E539E84-6BEC-4639-96DE-9074F67F9AC1}" destId="{DA72AAA4-5304-4C52-9838-3D24743CD821}" srcOrd="0" destOrd="0" presId="urn:microsoft.com/office/officeart/2005/8/layout/list1"/>
    <dgm:cxn modelId="{F8A78423-3C9A-4461-95B4-FD6145D4F1DD}" type="presOf" srcId="{2E539E84-6BEC-4639-96DE-9074F67F9AC1}" destId="{1B9A4140-B046-4229-9A17-E3BFFDDC722D}" srcOrd="1" destOrd="0" presId="urn:microsoft.com/office/officeart/2005/8/layout/list1"/>
    <dgm:cxn modelId="{1C5F5A2D-7212-4C4D-AE8E-E0BFD78A06F3}" type="presOf" srcId="{05A105EA-62FF-4B49-A1BB-938BE9189B56}" destId="{34168B08-18FA-4B57-8270-E931833D3DE1}" srcOrd="0" destOrd="1" presId="urn:microsoft.com/office/officeart/2005/8/layout/list1"/>
    <dgm:cxn modelId="{3411E330-7766-4C7B-8193-66315CD41D21}" type="presOf" srcId="{F371AB79-8040-4BE7-9C88-A8FFFB8C9A2A}" destId="{71E44F33-8878-4903-957E-62D2F38B08EA}" srcOrd="0" destOrd="0" presId="urn:microsoft.com/office/officeart/2005/8/layout/list1"/>
    <dgm:cxn modelId="{6DBFF330-5A00-4151-98EB-F7DA635DACC3}" srcId="{5D09DE2C-BF31-482B-BD11-70EAD8F42FDC}" destId="{2E539E84-6BEC-4639-96DE-9074F67F9AC1}" srcOrd="0" destOrd="0" parTransId="{ECF18098-6953-4CE2-90F2-C9A7302E0D32}" sibTransId="{A20A503C-E293-407B-A842-E33B3C63A56E}"/>
    <dgm:cxn modelId="{63A11733-C8CA-43EA-B3BE-E4642627C0EC}" type="presOf" srcId="{B59E5BD0-1518-487E-B2EC-FA10BD859E4C}" destId="{B86390AB-7002-4565-92AB-831331015053}" srcOrd="1" destOrd="0" presId="urn:microsoft.com/office/officeart/2005/8/layout/list1"/>
    <dgm:cxn modelId="{916CB244-3443-44C5-A52F-F6852A5A121D}" type="presOf" srcId="{632B8154-F319-4846-99DC-F7D8D6D23C3E}" destId="{4F376D73-8B55-47D5-9729-AC0CA65CA6AD}" srcOrd="0" destOrd="3" presId="urn:microsoft.com/office/officeart/2005/8/layout/list1"/>
    <dgm:cxn modelId="{F8C3FE72-2324-47F5-80F4-F505D12928F3}" type="presOf" srcId="{F5FB82F8-1F8F-4EA2-9FA8-C68DA80FEBA2}" destId="{4F376D73-8B55-47D5-9729-AC0CA65CA6AD}" srcOrd="0" destOrd="0" presId="urn:microsoft.com/office/officeart/2005/8/layout/list1"/>
    <dgm:cxn modelId="{BA2F1179-CC5C-4C6D-BD8E-EBA14AA99DA6}" type="presOf" srcId="{8B6842DB-D1B7-4F47-B56A-3E4802BF8EB3}" destId="{34168B08-18FA-4B57-8270-E931833D3DE1}" srcOrd="0" destOrd="0" presId="urn:microsoft.com/office/officeart/2005/8/layout/list1"/>
    <dgm:cxn modelId="{C8FFD393-72F8-4B72-B78C-9641C0221BB8}" srcId="{F371AB79-8040-4BE7-9C88-A8FFFB8C9A2A}" destId="{85C7DF33-011A-4ACD-862E-AFBD9312682F}" srcOrd="2" destOrd="0" parTransId="{5BBB19D4-5EEC-4700-A7D3-0B36447A9EEB}" sibTransId="{44F4EC18-D2A5-4EA0-A952-3551460BBEEB}"/>
    <dgm:cxn modelId="{BA9E2EA7-8164-45A0-A677-3A4650F15F50}" type="presOf" srcId="{B5128A4B-421E-4468-A748-D2B85C8AC9AE}" destId="{AC047845-9854-42D9-935B-19823B468CB8}" srcOrd="0" destOrd="0" presId="urn:microsoft.com/office/officeart/2005/8/layout/list1"/>
    <dgm:cxn modelId="{0A6CE1A8-F2F5-4A75-9367-415F09541945}" srcId="{B59E5BD0-1518-487E-B2EC-FA10BD859E4C}" destId="{B7F4AD7D-E006-435E-AC35-EEA28F684F35}" srcOrd="2" destOrd="0" parTransId="{014EA8A1-07A9-44A7-9E9F-6CA12C968CB1}" sibTransId="{FE251B5E-61D8-41D6-BDA7-74EF9ABEF84D}"/>
    <dgm:cxn modelId="{03E480AA-0D1F-4D4A-8B60-FC0548434652}" srcId="{B59E5BD0-1518-487E-B2EC-FA10BD859E4C}" destId="{632B8154-F319-4846-99DC-F7D8D6D23C3E}" srcOrd="3" destOrd="0" parTransId="{0E6B54E3-72A9-4298-B07D-78E70717A2B8}" sibTransId="{CB9AAF9F-2531-4E4C-8B72-DDD69B737588}"/>
    <dgm:cxn modelId="{4F69ADB9-51F3-4051-A552-C9FAD8A1DE76}" type="presOf" srcId="{B59E5BD0-1518-487E-B2EC-FA10BD859E4C}" destId="{22D75B26-E376-4B2D-99AD-F06518FC7774}" srcOrd="0" destOrd="0" presId="urn:microsoft.com/office/officeart/2005/8/layout/list1"/>
    <dgm:cxn modelId="{76ABB3B9-A8F2-43CD-91EB-CBB85D930378}" srcId="{F371AB79-8040-4BE7-9C88-A8FFFB8C9A2A}" destId="{05A105EA-62FF-4B49-A1BB-938BE9189B56}" srcOrd="1" destOrd="0" parTransId="{FEB8CADE-834C-4604-B8E9-2104105A4AC7}" sibTransId="{445EB5BF-55C8-44A6-85B8-2E678EB84006}"/>
    <dgm:cxn modelId="{1548BDBD-BC32-46BE-A725-505E8963418D}" srcId="{2E539E84-6BEC-4639-96DE-9074F67F9AC1}" destId="{B5128A4B-421E-4468-A748-D2B85C8AC9AE}" srcOrd="0" destOrd="0" parTransId="{B63B1813-77AC-4776-8966-3A306D1F8961}" sibTransId="{A9D1D3AE-34C1-4AC7-A96F-C4BC18A2BABF}"/>
    <dgm:cxn modelId="{5078C0CD-BF20-4AD9-B2DE-09EF91D5E962}" type="presOf" srcId="{B7F4AD7D-E006-435E-AC35-EEA28F684F35}" destId="{4F376D73-8B55-47D5-9729-AC0CA65CA6AD}" srcOrd="0" destOrd="2" presId="urn:microsoft.com/office/officeart/2005/8/layout/list1"/>
    <dgm:cxn modelId="{60463CD0-B427-417D-8684-E7BD1FE53B64}" srcId="{F371AB79-8040-4BE7-9C88-A8FFFB8C9A2A}" destId="{8B6842DB-D1B7-4F47-B56A-3E4802BF8EB3}" srcOrd="0" destOrd="0" parTransId="{C6FC7173-2191-4501-A81C-CEB917F8E53B}" sibTransId="{0CA42B27-E188-4019-AF81-EFA01B0DF563}"/>
    <dgm:cxn modelId="{947B60D2-4622-4B42-85ED-508C27EE1037}" type="presOf" srcId="{519C59C2-D887-472C-AB5C-5CCFB931751F}" destId="{AC047845-9854-42D9-935B-19823B468CB8}" srcOrd="0" destOrd="1" presId="urn:microsoft.com/office/officeart/2005/8/layout/list1"/>
    <dgm:cxn modelId="{47C6B7D3-9500-4F8F-8999-A6C4F86AE811}" type="presOf" srcId="{367C7E6C-EFA9-498D-B9FB-988835D14BE0}" destId="{4F376D73-8B55-47D5-9729-AC0CA65CA6AD}" srcOrd="0" destOrd="1" presId="urn:microsoft.com/office/officeart/2005/8/layout/list1"/>
    <dgm:cxn modelId="{7EE636DA-F1EA-4C41-A563-941B20D869AE}" srcId="{5D09DE2C-BF31-482B-BD11-70EAD8F42FDC}" destId="{F371AB79-8040-4BE7-9C88-A8FFFB8C9A2A}" srcOrd="1" destOrd="0" parTransId="{C469791E-0368-4944-86BD-A13DAD858027}" sibTransId="{A19B2ABF-00CB-4A5A-A37A-64CD1F4EB7C0}"/>
    <dgm:cxn modelId="{1CF637E5-722A-4024-9AFE-CF58B36D0B19}" type="presOf" srcId="{5D09DE2C-BF31-482B-BD11-70EAD8F42FDC}" destId="{34ED0686-ABD6-4150-9AE7-EDC05233748E}" srcOrd="0" destOrd="0" presId="urn:microsoft.com/office/officeart/2005/8/layout/list1"/>
    <dgm:cxn modelId="{6CD3BDE5-1624-46D0-8D8C-63C2B122C49C}" srcId="{5D09DE2C-BF31-482B-BD11-70EAD8F42FDC}" destId="{B59E5BD0-1518-487E-B2EC-FA10BD859E4C}" srcOrd="2" destOrd="0" parTransId="{043EA18D-5D3F-46B0-9B02-BB42344681CA}" sibTransId="{990B82B0-FF07-4406-9195-9B10DB4BFDEF}"/>
    <dgm:cxn modelId="{DF10D4EE-BB82-444D-A145-8DA02EACA6DB}" type="presOf" srcId="{F371AB79-8040-4BE7-9C88-A8FFFB8C9A2A}" destId="{AB1CAC18-C02C-4B94-A9D5-B52EA7A5628B}" srcOrd="1" destOrd="0" presId="urn:microsoft.com/office/officeart/2005/8/layout/list1"/>
    <dgm:cxn modelId="{8E8288F5-DB46-482F-949F-E96311345306}" type="presOf" srcId="{85C7DF33-011A-4ACD-862E-AFBD9312682F}" destId="{34168B08-18FA-4B57-8270-E931833D3DE1}" srcOrd="0" destOrd="2" presId="urn:microsoft.com/office/officeart/2005/8/layout/list1"/>
    <dgm:cxn modelId="{9283FCFA-5EF3-44BF-B11F-D40D0190DABA}" srcId="{B59E5BD0-1518-487E-B2EC-FA10BD859E4C}" destId="{367C7E6C-EFA9-498D-B9FB-988835D14BE0}" srcOrd="1" destOrd="0" parTransId="{8B9DEE22-6182-40E9-8FC2-0B103B2EE554}" sibTransId="{FD94F6B6-CBFD-4522-ACF1-64B7D2CAC1F7}"/>
    <dgm:cxn modelId="{9FDFCBE2-AA39-42D5-9426-57A9BEAFAED8}" type="presParOf" srcId="{34ED0686-ABD6-4150-9AE7-EDC05233748E}" destId="{C441F075-7881-4594-921A-23F21C8FD2A3}" srcOrd="0" destOrd="0" presId="urn:microsoft.com/office/officeart/2005/8/layout/list1"/>
    <dgm:cxn modelId="{1A7D03D1-55ED-4970-834D-AD5095EE1BE6}" type="presParOf" srcId="{C441F075-7881-4594-921A-23F21C8FD2A3}" destId="{DA72AAA4-5304-4C52-9838-3D24743CD821}" srcOrd="0" destOrd="0" presId="urn:microsoft.com/office/officeart/2005/8/layout/list1"/>
    <dgm:cxn modelId="{9CDDD5E3-F5C7-45E5-BC63-96935ADCEB03}" type="presParOf" srcId="{C441F075-7881-4594-921A-23F21C8FD2A3}" destId="{1B9A4140-B046-4229-9A17-E3BFFDDC722D}" srcOrd="1" destOrd="0" presId="urn:microsoft.com/office/officeart/2005/8/layout/list1"/>
    <dgm:cxn modelId="{46B5AE85-B12B-470E-8660-06CF01BC564D}" type="presParOf" srcId="{34ED0686-ABD6-4150-9AE7-EDC05233748E}" destId="{E402CB4E-B499-4A1B-BD46-1963AE55073D}" srcOrd="1" destOrd="0" presId="urn:microsoft.com/office/officeart/2005/8/layout/list1"/>
    <dgm:cxn modelId="{FB29BD83-B87C-49EF-B9A9-A0D919562D9D}" type="presParOf" srcId="{34ED0686-ABD6-4150-9AE7-EDC05233748E}" destId="{AC047845-9854-42D9-935B-19823B468CB8}" srcOrd="2" destOrd="0" presId="urn:microsoft.com/office/officeart/2005/8/layout/list1"/>
    <dgm:cxn modelId="{7C526769-5501-41CB-B6D8-5DEBCEE8DAFC}" type="presParOf" srcId="{34ED0686-ABD6-4150-9AE7-EDC05233748E}" destId="{E6A1948D-5769-4AF2-91CC-A2136D6D3FB5}" srcOrd="3" destOrd="0" presId="urn:microsoft.com/office/officeart/2005/8/layout/list1"/>
    <dgm:cxn modelId="{64F44F17-2BAD-4F5E-9646-FA88C0126907}" type="presParOf" srcId="{34ED0686-ABD6-4150-9AE7-EDC05233748E}" destId="{DB72AF33-A9AC-4915-8973-323332DD4842}" srcOrd="4" destOrd="0" presId="urn:microsoft.com/office/officeart/2005/8/layout/list1"/>
    <dgm:cxn modelId="{3A8AF34B-CB18-4BC6-A955-1F4A816E8DE0}" type="presParOf" srcId="{DB72AF33-A9AC-4915-8973-323332DD4842}" destId="{71E44F33-8878-4903-957E-62D2F38B08EA}" srcOrd="0" destOrd="0" presId="urn:microsoft.com/office/officeart/2005/8/layout/list1"/>
    <dgm:cxn modelId="{877B0AE0-BFE7-4C6E-82CE-9F9706491366}" type="presParOf" srcId="{DB72AF33-A9AC-4915-8973-323332DD4842}" destId="{AB1CAC18-C02C-4B94-A9D5-B52EA7A5628B}" srcOrd="1" destOrd="0" presId="urn:microsoft.com/office/officeart/2005/8/layout/list1"/>
    <dgm:cxn modelId="{71564CAE-738C-4E4A-80AF-88DB01360E74}" type="presParOf" srcId="{34ED0686-ABD6-4150-9AE7-EDC05233748E}" destId="{27E706B5-2068-491C-93A3-789092D96977}" srcOrd="5" destOrd="0" presId="urn:microsoft.com/office/officeart/2005/8/layout/list1"/>
    <dgm:cxn modelId="{0679675A-23A8-4637-AE5C-FE164C07B7AA}" type="presParOf" srcId="{34ED0686-ABD6-4150-9AE7-EDC05233748E}" destId="{34168B08-18FA-4B57-8270-E931833D3DE1}" srcOrd="6" destOrd="0" presId="urn:microsoft.com/office/officeart/2005/8/layout/list1"/>
    <dgm:cxn modelId="{C99BC55E-96F2-4A04-8C62-CF480FF4F5AD}" type="presParOf" srcId="{34ED0686-ABD6-4150-9AE7-EDC05233748E}" destId="{061DA747-9AA9-4D2C-90AB-1324AC6709C3}" srcOrd="7" destOrd="0" presId="urn:microsoft.com/office/officeart/2005/8/layout/list1"/>
    <dgm:cxn modelId="{70C08BA0-9BF6-447A-A14D-CBD0F0E43DBB}" type="presParOf" srcId="{34ED0686-ABD6-4150-9AE7-EDC05233748E}" destId="{0E46F9A8-9F80-402A-ADA8-F199B83D63F8}" srcOrd="8" destOrd="0" presId="urn:microsoft.com/office/officeart/2005/8/layout/list1"/>
    <dgm:cxn modelId="{F949BDC6-19CC-4133-B81E-BE73D5CBF2CC}" type="presParOf" srcId="{0E46F9A8-9F80-402A-ADA8-F199B83D63F8}" destId="{22D75B26-E376-4B2D-99AD-F06518FC7774}" srcOrd="0" destOrd="0" presId="urn:microsoft.com/office/officeart/2005/8/layout/list1"/>
    <dgm:cxn modelId="{EAA87BD1-A3D9-4248-8C43-600D8B885B62}" type="presParOf" srcId="{0E46F9A8-9F80-402A-ADA8-F199B83D63F8}" destId="{B86390AB-7002-4565-92AB-831331015053}" srcOrd="1" destOrd="0" presId="urn:microsoft.com/office/officeart/2005/8/layout/list1"/>
    <dgm:cxn modelId="{C59B5B93-AA18-4F93-92FA-8CD3CB938EA3}" type="presParOf" srcId="{34ED0686-ABD6-4150-9AE7-EDC05233748E}" destId="{4871E07D-41BA-4AFE-82A7-8C87E1A6A27D}" srcOrd="9" destOrd="0" presId="urn:microsoft.com/office/officeart/2005/8/layout/list1"/>
    <dgm:cxn modelId="{BD745183-639A-4684-A8FB-410E3FF24724}" type="presParOf" srcId="{34ED0686-ABD6-4150-9AE7-EDC05233748E}" destId="{4F376D73-8B55-47D5-9729-AC0CA65CA6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74436-2F13-439D-825E-FC9068144D28}">
      <dsp:nvSpPr>
        <dsp:cNvPr id="0" name=""/>
        <dsp:cNvSpPr/>
      </dsp:nvSpPr>
      <dsp:spPr>
        <a:xfrm>
          <a:off x="1362" y="1047579"/>
          <a:ext cx="2232292" cy="223229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2850" tIns="17780" rIns="12285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WZAJEMNOŚĆ</a:t>
          </a:r>
        </a:p>
      </dsp:txBody>
      <dsp:txXfrm>
        <a:off x="328274" y="1374491"/>
        <a:ext cx="1578468" cy="1578468"/>
      </dsp:txXfrm>
    </dsp:sp>
    <dsp:sp modelId="{81381740-BB07-404F-A59F-2CDD364958B4}">
      <dsp:nvSpPr>
        <dsp:cNvPr id="0" name=""/>
        <dsp:cNvSpPr/>
      </dsp:nvSpPr>
      <dsp:spPr>
        <a:xfrm>
          <a:off x="1787196" y="1047579"/>
          <a:ext cx="2232292" cy="2232292"/>
        </a:xfrm>
        <a:prstGeom prst="ellipse">
          <a:avLst/>
        </a:prstGeom>
        <a:solidFill>
          <a:schemeClr val="accent2">
            <a:alpha val="50000"/>
            <a:hueOff val="648018"/>
            <a:satOff val="90"/>
            <a:lumOff val="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2850" tIns="17780" rIns="12285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SPOŁECZNY DOWÓD SŁUSZNOŚCI</a:t>
          </a:r>
        </a:p>
      </dsp:txBody>
      <dsp:txXfrm>
        <a:off x="2114108" y="1374491"/>
        <a:ext cx="1578468" cy="1578468"/>
      </dsp:txXfrm>
    </dsp:sp>
    <dsp:sp modelId="{AC88686A-6188-4BAC-8B02-DF790B2FFA0E}">
      <dsp:nvSpPr>
        <dsp:cNvPr id="0" name=""/>
        <dsp:cNvSpPr/>
      </dsp:nvSpPr>
      <dsp:spPr>
        <a:xfrm>
          <a:off x="3573030" y="1047579"/>
          <a:ext cx="2232292" cy="2232292"/>
        </a:xfrm>
        <a:prstGeom prst="ellipse">
          <a:avLst/>
        </a:prstGeom>
        <a:solidFill>
          <a:schemeClr val="accent2">
            <a:alpha val="50000"/>
            <a:hueOff val="1296036"/>
            <a:satOff val="180"/>
            <a:lumOff val="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2850" tIns="17780" rIns="12285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KONSEKWENCJA</a:t>
          </a:r>
        </a:p>
      </dsp:txBody>
      <dsp:txXfrm>
        <a:off x="3899942" y="1374491"/>
        <a:ext cx="1578468" cy="1578468"/>
      </dsp:txXfrm>
    </dsp:sp>
    <dsp:sp modelId="{D0890337-8DCC-449F-BBA9-596AEB7BF975}">
      <dsp:nvSpPr>
        <dsp:cNvPr id="0" name=""/>
        <dsp:cNvSpPr/>
      </dsp:nvSpPr>
      <dsp:spPr>
        <a:xfrm>
          <a:off x="5358863" y="1047579"/>
          <a:ext cx="2232292" cy="2232292"/>
        </a:xfrm>
        <a:prstGeom prst="ellipse">
          <a:avLst/>
        </a:prstGeom>
        <a:solidFill>
          <a:schemeClr val="accent2">
            <a:alpha val="50000"/>
            <a:hueOff val="1944054"/>
            <a:satOff val="271"/>
            <a:lumOff val="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2850" tIns="17780" rIns="12285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SYMPATIA</a:t>
          </a:r>
        </a:p>
      </dsp:txBody>
      <dsp:txXfrm>
        <a:off x="5685775" y="1374491"/>
        <a:ext cx="1578468" cy="1578468"/>
      </dsp:txXfrm>
    </dsp:sp>
    <dsp:sp modelId="{9E990E0D-FB58-442C-9733-471400BD1386}">
      <dsp:nvSpPr>
        <dsp:cNvPr id="0" name=""/>
        <dsp:cNvSpPr/>
      </dsp:nvSpPr>
      <dsp:spPr>
        <a:xfrm>
          <a:off x="7144697" y="1047579"/>
          <a:ext cx="2232292" cy="2232292"/>
        </a:xfrm>
        <a:prstGeom prst="ellipse">
          <a:avLst/>
        </a:prstGeom>
        <a:solidFill>
          <a:schemeClr val="accent2">
            <a:alpha val="50000"/>
            <a:hueOff val="2592072"/>
            <a:satOff val="361"/>
            <a:lumOff val="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2850" tIns="17780" rIns="12285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AUTORYTET</a:t>
          </a:r>
        </a:p>
      </dsp:txBody>
      <dsp:txXfrm>
        <a:off x="7471609" y="1374491"/>
        <a:ext cx="1578468" cy="1578468"/>
      </dsp:txXfrm>
    </dsp:sp>
    <dsp:sp modelId="{F3F430BD-0F55-4E23-A221-105E5E855FFC}">
      <dsp:nvSpPr>
        <dsp:cNvPr id="0" name=""/>
        <dsp:cNvSpPr/>
      </dsp:nvSpPr>
      <dsp:spPr>
        <a:xfrm>
          <a:off x="8930531" y="1047579"/>
          <a:ext cx="2232292" cy="2232292"/>
        </a:xfrm>
        <a:prstGeom prst="ellipse">
          <a:avLst/>
        </a:prstGeom>
        <a:solidFill>
          <a:schemeClr val="accent2">
            <a:alpha val="50000"/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2850" tIns="17780" rIns="12285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NIEDOSTĘPNOŚĆ</a:t>
          </a:r>
        </a:p>
      </dsp:txBody>
      <dsp:txXfrm>
        <a:off x="9257443" y="1374491"/>
        <a:ext cx="1578468" cy="1578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C149A-F64D-49BD-A077-322A94F2B935}">
      <dsp:nvSpPr>
        <dsp:cNvPr id="0" name=""/>
        <dsp:cNvSpPr/>
      </dsp:nvSpPr>
      <dsp:spPr>
        <a:xfrm>
          <a:off x="0" y="252929"/>
          <a:ext cx="3826256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960" tIns="354076" rIns="2969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Pewna postawa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Chodzenie po scenie – uzasadnione przekazem</a:t>
          </a:r>
        </a:p>
      </dsp:txBody>
      <dsp:txXfrm>
        <a:off x="0" y="252929"/>
        <a:ext cx="3826256" cy="1124550"/>
      </dsp:txXfrm>
    </dsp:sp>
    <dsp:sp modelId="{334772B2-4FCC-4BF5-901D-74FAF72063E3}">
      <dsp:nvSpPr>
        <dsp:cNvPr id="0" name=""/>
        <dsp:cNvSpPr/>
      </dsp:nvSpPr>
      <dsp:spPr>
        <a:xfrm>
          <a:off x="191312" y="2009"/>
          <a:ext cx="2678379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236" tIns="0" rIns="1012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POSTAWA</a:t>
          </a:r>
        </a:p>
      </dsp:txBody>
      <dsp:txXfrm>
        <a:off x="215810" y="26507"/>
        <a:ext cx="2629383" cy="452844"/>
      </dsp:txXfrm>
    </dsp:sp>
    <dsp:sp modelId="{FE3107C7-463F-4A69-A321-FF2098C1DE2F}">
      <dsp:nvSpPr>
        <dsp:cNvPr id="0" name=""/>
        <dsp:cNvSpPr/>
      </dsp:nvSpPr>
      <dsp:spPr>
        <a:xfrm>
          <a:off x="0" y="1720200"/>
          <a:ext cx="3826256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822717"/>
              <a:satOff val="3566"/>
              <a:lumOff val="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960" tIns="354076" rIns="2969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„Zraszanie” całej publiczności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Sojusznicy na widowni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Uśmiech!</a:t>
          </a:r>
        </a:p>
      </dsp:txBody>
      <dsp:txXfrm>
        <a:off x="0" y="1720200"/>
        <a:ext cx="3826256" cy="1151325"/>
      </dsp:txXfrm>
    </dsp:sp>
    <dsp:sp modelId="{6FCFD821-50BD-4C10-809F-D75646A42A7A}">
      <dsp:nvSpPr>
        <dsp:cNvPr id="0" name=""/>
        <dsp:cNvSpPr/>
      </dsp:nvSpPr>
      <dsp:spPr>
        <a:xfrm>
          <a:off x="191312" y="1469279"/>
          <a:ext cx="2678379" cy="501840"/>
        </a:xfrm>
        <a:prstGeom prst="roundRect">
          <a:avLst/>
        </a:prstGeom>
        <a:gradFill rotWithShape="0">
          <a:gsLst>
            <a:gs pos="0">
              <a:schemeClr val="accent4">
                <a:hueOff val="822717"/>
                <a:satOff val="3566"/>
                <a:lumOff val="2353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822717"/>
                <a:satOff val="3566"/>
                <a:lumOff val="2353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236" tIns="0" rIns="1012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KONTAKT WZROKOWY</a:t>
          </a:r>
        </a:p>
      </dsp:txBody>
      <dsp:txXfrm>
        <a:off x="215810" y="1493777"/>
        <a:ext cx="2629383" cy="452844"/>
      </dsp:txXfrm>
    </dsp:sp>
    <dsp:sp modelId="{C708839D-A36E-4794-A527-C29CE99AB1F7}">
      <dsp:nvSpPr>
        <dsp:cNvPr id="0" name=""/>
        <dsp:cNvSpPr/>
      </dsp:nvSpPr>
      <dsp:spPr>
        <a:xfrm>
          <a:off x="0" y="3214245"/>
          <a:ext cx="3826256" cy="133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960" tIns="354076" rIns="2969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Otwarte gesty (dłonie)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Naturalność - nic na siłę!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Adekwatność mowy ciała do przekazu</a:t>
          </a:r>
        </a:p>
      </dsp:txBody>
      <dsp:txXfrm>
        <a:off x="0" y="3214245"/>
        <a:ext cx="3826256" cy="1338750"/>
      </dsp:txXfrm>
    </dsp:sp>
    <dsp:sp modelId="{D980278A-AFCF-4E41-9507-FA92F1AF548B}">
      <dsp:nvSpPr>
        <dsp:cNvPr id="0" name=""/>
        <dsp:cNvSpPr/>
      </dsp:nvSpPr>
      <dsp:spPr>
        <a:xfrm>
          <a:off x="191312" y="2963325"/>
          <a:ext cx="2678379" cy="501840"/>
        </a:xfrm>
        <a:prstGeom prst="roundRect">
          <a:avLst/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236" tIns="0" rIns="10123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GESTY</a:t>
          </a:r>
        </a:p>
      </dsp:txBody>
      <dsp:txXfrm>
        <a:off x="215810" y="2987823"/>
        <a:ext cx="2629383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47845-9854-42D9-935B-19823B468CB8}">
      <dsp:nvSpPr>
        <dsp:cNvPr id="0" name=""/>
        <dsp:cNvSpPr/>
      </dsp:nvSpPr>
      <dsp:spPr>
        <a:xfrm>
          <a:off x="0" y="296469"/>
          <a:ext cx="3871698" cy="910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487" tIns="354076" rIns="30048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Nerwowe chodzenie po sali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Stukanie obcasami</a:t>
          </a:r>
        </a:p>
      </dsp:txBody>
      <dsp:txXfrm>
        <a:off x="0" y="296469"/>
        <a:ext cx="3871698" cy="910350"/>
      </dsp:txXfrm>
    </dsp:sp>
    <dsp:sp modelId="{1B9A4140-B046-4229-9A17-E3BFFDDC722D}">
      <dsp:nvSpPr>
        <dsp:cNvPr id="0" name=""/>
        <dsp:cNvSpPr/>
      </dsp:nvSpPr>
      <dsp:spPr>
        <a:xfrm>
          <a:off x="193584" y="45549"/>
          <a:ext cx="2710188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439" tIns="0" rIns="10243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POSTAWA</a:t>
          </a:r>
        </a:p>
      </dsp:txBody>
      <dsp:txXfrm>
        <a:off x="218082" y="70047"/>
        <a:ext cx="2661192" cy="452844"/>
      </dsp:txXfrm>
    </dsp:sp>
    <dsp:sp modelId="{34168B08-18FA-4B57-8270-E931833D3DE1}">
      <dsp:nvSpPr>
        <dsp:cNvPr id="0" name=""/>
        <dsp:cNvSpPr/>
      </dsp:nvSpPr>
      <dsp:spPr>
        <a:xfrm>
          <a:off x="0" y="1549539"/>
          <a:ext cx="3871698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822717"/>
              <a:satOff val="3566"/>
              <a:lumOff val="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487" tIns="354076" rIns="30048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Wzrok wbity w podłogę / sufit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Stanie tyłem/ zasłanianie prezentacji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Pomijanie części widowni</a:t>
          </a:r>
        </a:p>
      </dsp:txBody>
      <dsp:txXfrm>
        <a:off x="0" y="1549539"/>
        <a:ext cx="3871698" cy="1151325"/>
      </dsp:txXfrm>
    </dsp:sp>
    <dsp:sp modelId="{AB1CAC18-C02C-4B94-A9D5-B52EA7A5628B}">
      <dsp:nvSpPr>
        <dsp:cNvPr id="0" name=""/>
        <dsp:cNvSpPr/>
      </dsp:nvSpPr>
      <dsp:spPr>
        <a:xfrm>
          <a:off x="193584" y="1298619"/>
          <a:ext cx="2710188" cy="501840"/>
        </a:xfrm>
        <a:prstGeom prst="roundRect">
          <a:avLst/>
        </a:prstGeom>
        <a:gradFill rotWithShape="0">
          <a:gsLst>
            <a:gs pos="0">
              <a:schemeClr val="accent4">
                <a:hueOff val="822717"/>
                <a:satOff val="3566"/>
                <a:lumOff val="2353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822717"/>
                <a:satOff val="3566"/>
                <a:lumOff val="2353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439" tIns="0" rIns="10243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KONTAKT</a:t>
          </a:r>
          <a:r>
            <a:rPr lang="pl-PL" sz="1700" kern="1200" baseline="0" dirty="0"/>
            <a:t> WZROKOWY</a:t>
          </a:r>
          <a:endParaRPr lang="pl-PL" sz="1700" kern="1200" dirty="0"/>
        </a:p>
      </dsp:txBody>
      <dsp:txXfrm>
        <a:off x="218082" y="1323117"/>
        <a:ext cx="2661192" cy="452844"/>
      </dsp:txXfrm>
    </dsp:sp>
    <dsp:sp modelId="{4F376D73-8B55-47D5-9729-AC0CA65CA6AD}">
      <dsp:nvSpPr>
        <dsp:cNvPr id="0" name=""/>
        <dsp:cNvSpPr/>
      </dsp:nvSpPr>
      <dsp:spPr>
        <a:xfrm>
          <a:off x="0" y="3043584"/>
          <a:ext cx="3871698" cy="1579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487" tIns="354076" rIns="30048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Wskazywanie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„Podręcznikowe” gesty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Klikanie długopisem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Gesty niepewności: splecione palce, dotykanie twarzy</a:t>
          </a:r>
        </a:p>
      </dsp:txBody>
      <dsp:txXfrm>
        <a:off x="0" y="3043584"/>
        <a:ext cx="3871698" cy="1579725"/>
      </dsp:txXfrm>
    </dsp:sp>
    <dsp:sp modelId="{B86390AB-7002-4565-92AB-831331015053}">
      <dsp:nvSpPr>
        <dsp:cNvPr id="0" name=""/>
        <dsp:cNvSpPr/>
      </dsp:nvSpPr>
      <dsp:spPr>
        <a:xfrm>
          <a:off x="193584" y="2792664"/>
          <a:ext cx="2710188" cy="501840"/>
        </a:xfrm>
        <a:prstGeom prst="roundRect">
          <a:avLst/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439" tIns="0" rIns="10243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GESTY</a:t>
          </a:r>
        </a:p>
      </dsp:txBody>
      <dsp:txXfrm>
        <a:off x="218082" y="2817162"/>
        <a:ext cx="2661192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55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5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4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7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66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9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5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0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81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27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20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zachy, King, Szachownicy, Gry W Szachy, Dane Liczbowe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" t="4473" r="-174" b="26312"/>
          <a:stretch/>
        </p:blipFill>
        <p:spPr bwMode="auto">
          <a:xfrm>
            <a:off x="404733" y="360725"/>
            <a:ext cx="11382534" cy="443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11926" y="5050465"/>
            <a:ext cx="10983432" cy="101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/>
              <a:t>Jak przemawiać publicznie i jak być liderem?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127050" y="6126480"/>
            <a:ext cx="3200400" cy="1463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Alicja Tobis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79" y="6068061"/>
            <a:ext cx="4834269" cy="6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1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PRZYGOTOWANIE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8784" y="2084832"/>
            <a:ext cx="4868672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</a:t>
            </a:r>
            <a:r>
              <a:rPr lang="pl-PL" b="1" dirty="0"/>
              <a:t>TRENUJ</a:t>
            </a:r>
          </a:p>
          <a:p>
            <a:pPr marL="0" indent="0">
              <a:buNone/>
            </a:pPr>
            <a:r>
              <a:rPr lang="pl-PL" b="1" dirty="0"/>
              <a:t> </a:t>
            </a:r>
            <a:r>
              <a:rPr lang="pl-PL" dirty="0"/>
              <a:t>- żeby dobrze coś przekazać, musisz wiedzieć CO chcesz przekazać</a:t>
            </a:r>
          </a:p>
          <a:p>
            <a:pPr marL="0" indent="0">
              <a:buNone/>
            </a:pPr>
            <a:r>
              <a:rPr lang="pl-PL" dirty="0"/>
              <a:t>- przećwiczenie doda Ci pewności siebie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088784" y="4405744"/>
            <a:ext cx="494533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 ZRÓB „ROZPOZNANIE TERENU”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pl-PL" dirty="0"/>
              <a:t>- sprawdź sprzęt, poznaj salę (mównica? biurko?), dowiedz się ile masz czasu – tak, by kwestie techniczne Cię nie stresowały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pl-PL" dirty="0"/>
          </a:p>
        </p:txBody>
      </p:sp>
      <p:pic>
        <p:nvPicPr>
          <p:cNvPr id="1030" name="Picture 6" descr="Kobiet, Pamiętnik, Dziennik, Napisać, Pięk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1" y="1034473"/>
            <a:ext cx="4399248" cy="293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6900861" y="4405744"/>
            <a:ext cx="4552230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 „ZBIERAJ” POMYSŁY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pl-PL" dirty="0"/>
              <a:t>- notuj historie / idee / myśli; stwórz swój własny bank pomysłów i inspiracji 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5165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rony, Prezent, Bukiet, Gratulacja, Miłość, Dać, Pł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1" b="5163"/>
          <a:stretch/>
        </p:blipFill>
        <p:spPr bwMode="auto">
          <a:xfrm>
            <a:off x="266700" y="95369"/>
            <a:ext cx="11658600" cy="66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85865" y="3184483"/>
            <a:ext cx="4872735" cy="1499616"/>
          </a:xfrm>
        </p:spPr>
        <p:txBody>
          <a:bodyPr/>
          <a:lstStyle/>
          <a:p>
            <a:r>
              <a:rPr lang="pl-PL" dirty="0"/>
              <a:t>POZOSTAW WARTOŚĆ!</a:t>
            </a:r>
          </a:p>
        </p:txBody>
      </p:sp>
    </p:spTree>
    <p:extLst>
      <p:ext uri="{BB962C8B-B14F-4D97-AF65-F5344CB8AC3E}">
        <p14:creationId xmlns:p14="http://schemas.microsoft.com/office/powerpoint/2010/main" val="238849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uwagę! </a:t>
            </a:r>
          </a:p>
        </p:txBody>
      </p:sp>
      <p:pic>
        <p:nvPicPr>
          <p:cNvPr id="45" name="Obraz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5903469"/>
            <a:ext cx="4834269" cy="618819"/>
          </a:xfrm>
          <a:prstGeom prst="rect">
            <a:avLst/>
          </a:prstGeom>
        </p:spPr>
      </p:pic>
      <p:sp>
        <p:nvSpPr>
          <p:cNvPr id="47" name="Podtytuł 2"/>
          <p:cNvSpPr txBox="1">
            <a:spLocks/>
          </p:cNvSpPr>
          <p:nvPr/>
        </p:nvSpPr>
        <p:spPr>
          <a:xfrm>
            <a:off x="5422392" y="1967572"/>
            <a:ext cx="3200400" cy="1463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Alicja Tobis</a:t>
            </a:r>
          </a:p>
        </p:txBody>
      </p:sp>
      <p:pic>
        <p:nvPicPr>
          <p:cNvPr id="2064" name="Picture 16" descr="Kot, Lew, Cień, Carnivore, Duży, Natura, Ssa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72"/>
          <a:stretch/>
        </p:blipFill>
        <p:spPr bwMode="auto">
          <a:xfrm>
            <a:off x="7758727" y="141000"/>
            <a:ext cx="4297221" cy="65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Podtytuł 2"/>
          <p:cNvSpPr txBox="1">
            <a:spLocks/>
          </p:cNvSpPr>
          <p:nvPr/>
        </p:nvSpPr>
        <p:spPr>
          <a:xfrm>
            <a:off x="1514997" y="5614416"/>
            <a:ext cx="4928616" cy="1463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00" dirty="0"/>
              <a:t>Zdjęcia wykorzystane w prezentacji na licencji Creative </a:t>
            </a:r>
            <a:r>
              <a:rPr lang="pl-PL" sz="700" dirty="0" err="1"/>
              <a:t>Commons</a:t>
            </a:r>
            <a:r>
              <a:rPr lang="pl-PL" sz="700" dirty="0"/>
              <a:t> Zero / www.pixabay.com</a:t>
            </a:r>
          </a:p>
        </p:txBody>
      </p:sp>
    </p:spTree>
    <p:extLst>
      <p:ext uri="{BB962C8B-B14F-4D97-AF65-F5344CB8AC3E}">
        <p14:creationId xmlns:p14="http://schemas.microsoft.com/office/powerpoint/2010/main" val="4675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Dobry lider, czyli jaki?</a:t>
            </a:r>
          </a:p>
        </p:txBody>
      </p:sp>
      <p:sp>
        <p:nvSpPr>
          <p:cNvPr id="37" name="Pagon 36"/>
          <p:cNvSpPr/>
          <p:nvPr/>
        </p:nvSpPr>
        <p:spPr>
          <a:xfrm>
            <a:off x="6476085" y="5319079"/>
            <a:ext cx="667116" cy="941226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Dowolny kształt 39"/>
          <p:cNvSpPr/>
          <p:nvPr/>
        </p:nvSpPr>
        <p:spPr>
          <a:xfrm>
            <a:off x="6836098" y="5546671"/>
            <a:ext cx="4776707" cy="713634"/>
          </a:xfrm>
          <a:custGeom>
            <a:avLst/>
            <a:gdLst>
              <a:gd name="connsiteX0" fmla="*/ 0 w 2165511"/>
              <a:gd name="connsiteY0" fmla="*/ 0 h 713634"/>
              <a:gd name="connsiteX1" fmla="*/ 2165511 w 2165511"/>
              <a:gd name="connsiteY1" fmla="*/ 0 h 713634"/>
              <a:gd name="connsiteX2" fmla="*/ 2165511 w 2165511"/>
              <a:gd name="connsiteY2" fmla="*/ 713634 h 713634"/>
              <a:gd name="connsiteX3" fmla="*/ 0 w 2165511"/>
              <a:gd name="connsiteY3" fmla="*/ 713634 h 713634"/>
              <a:gd name="connsiteX4" fmla="*/ 0 w 2165511"/>
              <a:gd name="connsiteY4" fmla="*/ 0 h 71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511" h="713634">
                <a:moveTo>
                  <a:pt x="0" y="0"/>
                </a:moveTo>
                <a:lnTo>
                  <a:pt x="2165511" y="0"/>
                </a:lnTo>
                <a:lnTo>
                  <a:pt x="2165511" y="713634"/>
                </a:lnTo>
                <a:lnTo>
                  <a:pt x="0" y="713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3000" dirty="0"/>
              <a:t>WYWIERAĆ WPŁYW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dirty="0"/>
              <a:t>CZY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3000" dirty="0"/>
              <a:t>INSPIROWAĆ?</a:t>
            </a:r>
            <a:endParaRPr lang="pl-PL" sz="3000" kern="1200" dirty="0"/>
          </a:p>
        </p:txBody>
      </p:sp>
      <p:pic>
        <p:nvPicPr>
          <p:cNvPr id="2056" name="Picture 8" descr="Coots, Pisklęta, Lider, Grupy, Razem, Wody, Charak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"/>
          <a:stretch/>
        </p:blipFill>
        <p:spPr bwMode="auto">
          <a:xfrm>
            <a:off x="6893110" y="2058325"/>
            <a:ext cx="4662681" cy="29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ots, Pisklęta, Lider, Grupy, Razem, Wody, Charak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98" y="2058325"/>
            <a:ext cx="4662681" cy="29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3156965" y="5299428"/>
            <a:ext cx="2946434" cy="12136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400" dirty="0"/>
              <a:t>UMIEJĘTNOŚĆ PODZIELENIA SIĘ WIZJĄ</a:t>
            </a: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1286398" y="5571853"/>
            <a:ext cx="1226351" cy="66880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dirty="0"/>
              <a:t>WIZJA</a:t>
            </a:r>
            <a:endParaRPr lang="pl-PL" sz="2400" dirty="0"/>
          </a:p>
        </p:txBody>
      </p:sp>
      <p:sp>
        <p:nvSpPr>
          <p:cNvPr id="9" name="Dowolny kształt 8"/>
          <p:cNvSpPr/>
          <p:nvPr/>
        </p:nvSpPr>
        <p:spPr>
          <a:xfrm>
            <a:off x="2575884" y="5437992"/>
            <a:ext cx="672011" cy="672011"/>
          </a:xfrm>
          <a:custGeom>
            <a:avLst/>
            <a:gdLst>
              <a:gd name="connsiteX0" fmla="*/ 151794 w 1145182"/>
              <a:gd name="connsiteY0" fmla="*/ 437918 h 1145182"/>
              <a:gd name="connsiteX1" fmla="*/ 437918 w 1145182"/>
              <a:gd name="connsiteY1" fmla="*/ 437918 h 1145182"/>
              <a:gd name="connsiteX2" fmla="*/ 437918 w 1145182"/>
              <a:gd name="connsiteY2" fmla="*/ 151794 h 1145182"/>
              <a:gd name="connsiteX3" fmla="*/ 707264 w 1145182"/>
              <a:gd name="connsiteY3" fmla="*/ 151794 h 1145182"/>
              <a:gd name="connsiteX4" fmla="*/ 707264 w 1145182"/>
              <a:gd name="connsiteY4" fmla="*/ 437918 h 1145182"/>
              <a:gd name="connsiteX5" fmla="*/ 993388 w 1145182"/>
              <a:gd name="connsiteY5" fmla="*/ 437918 h 1145182"/>
              <a:gd name="connsiteX6" fmla="*/ 993388 w 1145182"/>
              <a:gd name="connsiteY6" fmla="*/ 707264 h 1145182"/>
              <a:gd name="connsiteX7" fmla="*/ 707264 w 1145182"/>
              <a:gd name="connsiteY7" fmla="*/ 707264 h 1145182"/>
              <a:gd name="connsiteX8" fmla="*/ 707264 w 1145182"/>
              <a:gd name="connsiteY8" fmla="*/ 993388 h 1145182"/>
              <a:gd name="connsiteX9" fmla="*/ 437918 w 1145182"/>
              <a:gd name="connsiteY9" fmla="*/ 993388 h 1145182"/>
              <a:gd name="connsiteX10" fmla="*/ 437918 w 1145182"/>
              <a:gd name="connsiteY10" fmla="*/ 707264 h 1145182"/>
              <a:gd name="connsiteX11" fmla="*/ 151794 w 1145182"/>
              <a:gd name="connsiteY11" fmla="*/ 707264 h 1145182"/>
              <a:gd name="connsiteX12" fmla="*/ 151794 w 1145182"/>
              <a:gd name="connsiteY12" fmla="*/ 437918 h 114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5182" h="1145182">
                <a:moveTo>
                  <a:pt x="151794" y="437918"/>
                </a:moveTo>
                <a:lnTo>
                  <a:pt x="437918" y="437918"/>
                </a:lnTo>
                <a:lnTo>
                  <a:pt x="437918" y="151794"/>
                </a:lnTo>
                <a:lnTo>
                  <a:pt x="707264" y="151794"/>
                </a:lnTo>
                <a:lnTo>
                  <a:pt x="707264" y="437918"/>
                </a:lnTo>
                <a:lnTo>
                  <a:pt x="993388" y="437918"/>
                </a:lnTo>
                <a:lnTo>
                  <a:pt x="993388" y="707264"/>
                </a:lnTo>
                <a:lnTo>
                  <a:pt x="707264" y="707264"/>
                </a:lnTo>
                <a:lnTo>
                  <a:pt x="707264" y="993388"/>
                </a:lnTo>
                <a:lnTo>
                  <a:pt x="437918" y="993388"/>
                </a:lnTo>
                <a:lnTo>
                  <a:pt x="437918" y="707264"/>
                </a:lnTo>
                <a:lnTo>
                  <a:pt x="151794" y="707264"/>
                </a:lnTo>
                <a:lnTo>
                  <a:pt x="151794" y="43791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794" tIns="437918" rIns="151794" bIns="43791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2100" kern="1200"/>
          </a:p>
        </p:txBody>
      </p:sp>
      <p:sp>
        <p:nvSpPr>
          <p:cNvPr id="18" name="Znak minus 17"/>
          <p:cNvSpPr/>
          <p:nvPr/>
        </p:nvSpPr>
        <p:spPr>
          <a:xfrm>
            <a:off x="6075310" y="5455291"/>
            <a:ext cx="1135108" cy="668802"/>
          </a:xfrm>
          <a:prstGeom prst="mathMinus">
            <a:avLst/>
          </a:prstGeom>
          <a:solidFill>
            <a:srgbClr val="5E9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91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WYWIERANIE WPŁYWU</a:t>
            </a:r>
          </a:p>
        </p:txBody>
      </p:sp>
      <p:sp>
        <p:nvSpPr>
          <p:cNvPr id="32" name="Symbol zastępczy zawartości 2"/>
          <p:cNvSpPr>
            <a:spLocks noGrp="1"/>
          </p:cNvSpPr>
          <p:nvPr>
            <p:ph idx="1"/>
          </p:nvPr>
        </p:nvSpPr>
        <p:spPr>
          <a:xfrm>
            <a:off x="7063420" y="2870923"/>
            <a:ext cx="2006152" cy="524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500" dirty="0">
                <a:solidFill>
                  <a:schemeClr val="accent4">
                    <a:lumMod val="75000"/>
                  </a:schemeClr>
                </a:solidFill>
              </a:rPr>
              <a:t>CZY? </a:t>
            </a:r>
          </a:p>
        </p:txBody>
      </p:sp>
      <p:pic>
        <p:nvPicPr>
          <p:cNvPr id="4098" name="Picture 2" descr="Czyszczenie, Usługi, Sylwetka, Próż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64" y="1791361"/>
            <a:ext cx="3165101" cy="268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leaner, Czyszczenie, Usługi, Jani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31" y="1595767"/>
            <a:ext cx="1590632" cy="281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ymbol zastępczy zawartości 2"/>
          <p:cNvSpPr txBox="1">
            <a:spLocks/>
          </p:cNvSpPr>
          <p:nvPr/>
        </p:nvSpPr>
        <p:spPr>
          <a:xfrm>
            <a:off x="1102100" y="4706023"/>
            <a:ext cx="9720073" cy="157361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</a:t>
            </a:r>
            <a:r>
              <a:rPr lang="pl-PL" sz="2800" dirty="0">
                <a:solidFill>
                  <a:schemeClr val="accent4">
                    <a:lumMod val="75000"/>
                  </a:schemeClr>
                </a:solidFill>
              </a:rPr>
              <a:t>POZORNY WYBÓR</a:t>
            </a:r>
          </a:p>
          <a:p>
            <a:pPr>
              <a:buFontTx/>
              <a:buChar char="-"/>
            </a:pPr>
            <a:r>
              <a:rPr lang="pl-PL" dirty="0"/>
              <a:t> </a:t>
            </a:r>
            <a:r>
              <a:rPr lang="pl-PL" sz="2400" dirty="0"/>
              <a:t>przestawienie kilku opcji – wszystkich korzystnych dla nas</a:t>
            </a:r>
          </a:p>
          <a:p>
            <a:pPr>
              <a:buFontTx/>
              <a:buChar char="-"/>
            </a:pPr>
            <a:r>
              <a:rPr lang="pl-PL" sz="2400" dirty="0"/>
              <a:t> technika daje drugiej stronie poczucie samodzielnie dokonanego wyboru</a:t>
            </a:r>
          </a:p>
        </p:txBody>
      </p:sp>
    </p:spTree>
    <p:extLst>
      <p:ext uri="{BB962C8B-B14F-4D97-AF65-F5344CB8AC3E}">
        <p14:creationId xmlns:p14="http://schemas.microsoft.com/office/powerpoint/2010/main" val="235462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 REGUŁ R. </a:t>
            </a:r>
            <a:r>
              <a:rPr lang="pl-PL" dirty="0" err="1"/>
              <a:t>cIALDINIEGO</a:t>
            </a:r>
            <a:endParaRPr lang="pl-P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75644892"/>
              </p:ext>
            </p:extLst>
          </p:nvPr>
        </p:nvGraphicFramePr>
        <p:xfrm>
          <a:off x="501987" y="1575169"/>
          <a:ext cx="11164186" cy="432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Dłoń, Ręka, Powitanie, Gest, Bizn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14" y="-191863"/>
            <a:ext cx="46101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łoń, Ręka, Powitanie, Gest, Bizne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4563" r="-190" b="7273"/>
          <a:stretch/>
        </p:blipFill>
        <p:spPr bwMode="auto">
          <a:xfrm>
            <a:off x="0" y="4002807"/>
            <a:ext cx="4580948" cy="28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1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INSPIROWanie</a:t>
            </a:r>
            <a:endParaRPr lang="pl-PL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024128" y="2670048"/>
            <a:ext cx="4430374" cy="2731684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900" i="1" dirty="0">
                <a:solidFill>
                  <a:schemeClr val="accent4">
                    <a:lumMod val="75000"/>
                  </a:schemeClr>
                </a:solidFill>
              </a:rPr>
              <a:t>„Manipulacje prowadzą do transakcji, nie do lojalności.”</a:t>
            </a:r>
          </a:p>
          <a:p>
            <a:pPr marL="0" indent="0" algn="r">
              <a:buNone/>
            </a:pPr>
            <a:endParaRPr lang="pl-PL" sz="1000" dirty="0">
              <a:solidFill>
                <a:srgbClr val="E8C1A6"/>
              </a:solidFill>
            </a:endParaRPr>
          </a:p>
          <a:p>
            <a:pPr marL="0" indent="0" algn="r">
              <a:buNone/>
            </a:pPr>
            <a:r>
              <a:rPr lang="pl-PL" sz="2800" dirty="0">
                <a:solidFill>
                  <a:srgbClr val="E8C1A6"/>
                </a:solidFill>
              </a:rPr>
              <a:t>Simon </a:t>
            </a:r>
            <a:r>
              <a:rPr lang="pl-PL" sz="2800" dirty="0" err="1">
                <a:solidFill>
                  <a:srgbClr val="E8C1A6"/>
                </a:solidFill>
              </a:rPr>
              <a:t>Sinek</a:t>
            </a:r>
            <a:endParaRPr lang="pl-PL" sz="2400" dirty="0">
              <a:solidFill>
                <a:srgbClr val="E8C1A6"/>
              </a:solidFill>
            </a:endParaRPr>
          </a:p>
        </p:txBody>
      </p:sp>
      <p:pic>
        <p:nvPicPr>
          <p:cNvPr id="7174" name="Picture 6" descr="Samoloty, Double Decker, Oldtimer, Płaszczyzna Śmigł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r="43438"/>
          <a:stretch/>
        </p:blipFill>
        <p:spPr bwMode="auto">
          <a:xfrm>
            <a:off x="6260789" y="343949"/>
            <a:ext cx="5577007" cy="61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3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INSPIROWanie</a:t>
            </a:r>
            <a:r>
              <a:rPr lang="pl-PL" dirty="0"/>
              <a:t> – ZŁOTY KRĄG S. SINKA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215078" y="1969350"/>
            <a:ext cx="4253034" cy="4391965"/>
            <a:chOff x="947563" y="2562597"/>
            <a:chExt cx="3547805" cy="3663699"/>
          </a:xfrm>
        </p:grpSpPr>
        <p:sp>
          <p:nvSpPr>
            <p:cNvPr id="5" name="Owal 4"/>
            <p:cNvSpPr/>
            <p:nvPr/>
          </p:nvSpPr>
          <p:spPr>
            <a:xfrm>
              <a:off x="947563" y="2678491"/>
              <a:ext cx="3547805" cy="354780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459677"/>
                <a:satOff val="-25547"/>
                <a:lumOff val="38735"/>
                <a:alphaOff val="-50000"/>
              </a:schemeClr>
            </a:fillRef>
            <a:effectRef idx="0">
              <a:schemeClr val="accent2">
                <a:shade val="90000"/>
                <a:hueOff val="459677"/>
                <a:satOff val="-25547"/>
                <a:lumOff val="38735"/>
                <a:alphaOff val="-50000"/>
              </a:schemeClr>
            </a:effectRef>
            <a:fontRef idx="minor">
              <a:schemeClr val="lt1"/>
            </a:fontRef>
          </p:style>
        </p:sp>
        <p:sp>
          <p:nvSpPr>
            <p:cNvPr id="6" name="Owal 5"/>
            <p:cNvSpPr/>
            <p:nvPr/>
          </p:nvSpPr>
          <p:spPr>
            <a:xfrm>
              <a:off x="1578658" y="3309585"/>
              <a:ext cx="2285616" cy="22856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229838"/>
                <a:satOff val="-12774"/>
                <a:lumOff val="19367"/>
                <a:alphaOff val="-25000"/>
              </a:schemeClr>
            </a:fillRef>
            <a:effectRef idx="0">
              <a:schemeClr val="accent2">
                <a:shade val="90000"/>
                <a:hueOff val="229838"/>
                <a:satOff val="-12774"/>
                <a:lumOff val="19367"/>
                <a:alphaOff val="-25000"/>
              </a:schemeClr>
            </a:effectRef>
            <a:fontRef idx="minor">
              <a:schemeClr val="lt1"/>
            </a:fontRef>
          </p:style>
        </p:sp>
        <p:sp>
          <p:nvSpPr>
            <p:cNvPr id="8" name="Owal 7"/>
            <p:cNvSpPr/>
            <p:nvPr/>
          </p:nvSpPr>
          <p:spPr>
            <a:xfrm>
              <a:off x="2114359" y="3845286"/>
              <a:ext cx="1214214" cy="121421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olny kształt 8"/>
            <p:cNvSpPr/>
            <p:nvPr/>
          </p:nvSpPr>
          <p:spPr>
            <a:xfrm>
              <a:off x="2387992" y="2562597"/>
              <a:ext cx="1773902" cy="1034776"/>
            </a:xfrm>
            <a:custGeom>
              <a:avLst/>
              <a:gdLst>
                <a:gd name="connsiteX0" fmla="*/ 0 w 1773902"/>
                <a:gd name="connsiteY0" fmla="*/ 0 h 1034776"/>
                <a:gd name="connsiteX1" fmla="*/ 1773902 w 1773902"/>
                <a:gd name="connsiteY1" fmla="*/ 0 h 1034776"/>
                <a:gd name="connsiteX2" fmla="*/ 1773902 w 1773902"/>
                <a:gd name="connsiteY2" fmla="*/ 1034776 h 1034776"/>
                <a:gd name="connsiteX3" fmla="*/ 0 w 1773902"/>
                <a:gd name="connsiteY3" fmla="*/ 1034776 h 1034776"/>
                <a:gd name="connsiteX4" fmla="*/ 0 w 1773902"/>
                <a:gd name="connsiteY4" fmla="*/ 0 h 103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3902" h="1034776">
                  <a:moveTo>
                    <a:pt x="0" y="0"/>
                  </a:moveTo>
                  <a:lnTo>
                    <a:pt x="1773902" y="0"/>
                  </a:lnTo>
                  <a:lnTo>
                    <a:pt x="1773902" y="1034776"/>
                  </a:lnTo>
                  <a:lnTo>
                    <a:pt x="0" y="10347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30480" rIns="3048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/>
                <a:t>CO?</a:t>
              </a:r>
            </a:p>
          </p:txBody>
        </p:sp>
        <p:sp>
          <p:nvSpPr>
            <p:cNvPr id="12" name="Dowolny kształt 11"/>
            <p:cNvSpPr/>
            <p:nvPr/>
          </p:nvSpPr>
          <p:spPr>
            <a:xfrm>
              <a:off x="2383845" y="3225927"/>
              <a:ext cx="864103" cy="801951"/>
            </a:xfrm>
            <a:custGeom>
              <a:avLst/>
              <a:gdLst>
                <a:gd name="connsiteX0" fmla="*/ 0 w 1773902"/>
                <a:gd name="connsiteY0" fmla="*/ 0 h 1034776"/>
                <a:gd name="connsiteX1" fmla="*/ 1773902 w 1773902"/>
                <a:gd name="connsiteY1" fmla="*/ 0 h 1034776"/>
                <a:gd name="connsiteX2" fmla="*/ 1773902 w 1773902"/>
                <a:gd name="connsiteY2" fmla="*/ 1034776 h 1034776"/>
                <a:gd name="connsiteX3" fmla="*/ 0 w 1773902"/>
                <a:gd name="connsiteY3" fmla="*/ 1034776 h 1034776"/>
                <a:gd name="connsiteX4" fmla="*/ 0 w 1773902"/>
                <a:gd name="connsiteY4" fmla="*/ 0 h 103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3902" h="1034776">
                  <a:moveTo>
                    <a:pt x="0" y="0"/>
                  </a:moveTo>
                  <a:lnTo>
                    <a:pt x="1773902" y="0"/>
                  </a:lnTo>
                  <a:lnTo>
                    <a:pt x="1773902" y="1034776"/>
                  </a:lnTo>
                  <a:lnTo>
                    <a:pt x="0" y="10347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30480" rIns="3048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/>
                <a:t>JAK?</a:t>
              </a:r>
            </a:p>
          </p:txBody>
        </p:sp>
        <p:sp>
          <p:nvSpPr>
            <p:cNvPr id="15" name="Dowolny kształt 14"/>
            <p:cNvSpPr/>
            <p:nvPr/>
          </p:nvSpPr>
          <p:spPr>
            <a:xfrm>
              <a:off x="2021970" y="3946600"/>
              <a:ext cx="1306602" cy="1034776"/>
            </a:xfrm>
            <a:custGeom>
              <a:avLst/>
              <a:gdLst>
                <a:gd name="connsiteX0" fmla="*/ 0 w 1773902"/>
                <a:gd name="connsiteY0" fmla="*/ 0 h 1034776"/>
                <a:gd name="connsiteX1" fmla="*/ 1773902 w 1773902"/>
                <a:gd name="connsiteY1" fmla="*/ 0 h 1034776"/>
                <a:gd name="connsiteX2" fmla="*/ 1773902 w 1773902"/>
                <a:gd name="connsiteY2" fmla="*/ 1034776 h 1034776"/>
                <a:gd name="connsiteX3" fmla="*/ 0 w 1773902"/>
                <a:gd name="connsiteY3" fmla="*/ 1034776 h 1034776"/>
                <a:gd name="connsiteX4" fmla="*/ 0 w 1773902"/>
                <a:gd name="connsiteY4" fmla="*/ 0 h 103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3902" h="1034776">
                  <a:moveTo>
                    <a:pt x="0" y="0"/>
                  </a:moveTo>
                  <a:lnTo>
                    <a:pt x="1773902" y="0"/>
                  </a:lnTo>
                  <a:lnTo>
                    <a:pt x="1773902" y="1034776"/>
                  </a:lnTo>
                  <a:lnTo>
                    <a:pt x="0" y="10347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30480" rIns="3048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/>
                <a:t>DLACZEGO?</a:t>
              </a:r>
            </a:p>
          </p:txBody>
        </p:sp>
      </p:grpSp>
      <p:sp>
        <p:nvSpPr>
          <p:cNvPr id="22" name="Symbol zastępczy zawartości 2"/>
          <p:cNvSpPr>
            <a:spLocks noGrp="1"/>
          </p:cNvSpPr>
          <p:nvPr>
            <p:ph idx="1"/>
          </p:nvPr>
        </p:nvSpPr>
        <p:spPr>
          <a:xfrm>
            <a:off x="5944498" y="2715768"/>
            <a:ext cx="546721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 </a:t>
            </a:r>
            <a:r>
              <a:rPr lang="pl-PL" sz="2400" b="1" dirty="0"/>
              <a:t>SPÓJNOŚC</a:t>
            </a:r>
            <a:r>
              <a:rPr lang="pl-PL" sz="2400" dirty="0"/>
              <a:t> JAKO PODSTAWA WIARYGODNEGO PRZEKAZU</a:t>
            </a:r>
          </a:p>
          <a:p>
            <a:pPr>
              <a:buFontTx/>
              <a:buChar char="-"/>
            </a:pPr>
            <a:r>
              <a:rPr lang="pl-PL" dirty="0"/>
              <a:t> spójność celu, przekonań, intencji</a:t>
            </a:r>
          </a:p>
          <a:p>
            <a:pPr>
              <a:buFontTx/>
              <a:buChar char="-"/>
            </a:pPr>
            <a:r>
              <a:rPr lang="pl-PL" dirty="0"/>
              <a:t> spójność tego CO robisz i CO mówisz</a:t>
            </a:r>
          </a:p>
          <a:p>
            <a:pPr>
              <a:buFontTx/>
              <a:buChar char="-"/>
            </a:pPr>
            <a:r>
              <a:rPr lang="pl-PL" dirty="0"/>
              <a:t> spójność tego CO mówisz i JAK mówisz</a:t>
            </a:r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350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PRZEMAWIAĆ?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8319" y="4813410"/>
            <a:ext cx="4818888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</a:t>
            </a:r>
            <a:r>
              <a:rPr lang="pl-PL" b="1" dirty="0"/>
              <a:t>CEL</a:t>
            </a:r>
          </a:p>
          <a:p>
            <a:pPr marL="0" indent="0">
              <a:buNone/>
            </a:pPr>
            <a:r>
              <a:rPr lang="pl-PL" dirty="0"/>
              <a:t>Po co przemawiam?</a:t>
            </a:r>
          </a:p>
        </p:txBody>
      </p:sp>
      <p:pic>
        <p:nvPicPr>
          <p:cNvPr id="11266" name="Picture 2" descr="Grupy Odbiorców, Mowy, Głoś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1" y="2241043"/>
            <a:ext cx="2842514" cy="2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ziewczyna, Uśmiech, Osoba, Dzie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08" y="2241043"/>
            <a:ext cx="3200182" cy="2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potkanie, Akademicki, Uniwersyt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33" y="2241043"/>
            <a:ext cx="2972593" cy="2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443167" y="4813410"/>
            <a:ext cx="3405744" cy="327721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 PUBLICZNOŚĆ</a:t>
            </a:r>
          </a:p>
          <a:p>
            <a:pPr marL="0" indent="0">
              <a:buNone/>
            </a:pPr>
            <a:r>
              <a:rPr lang="pl-PL" dirty="0"/>
              <a:t>Do kogo przemawiam?</a:t>
            </a: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7848911" y="4813410"/>
            <a:ext cx="411476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 MIEJSCE 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pl-PL" dirty="0"/>
              <a:t>W jakich okolicznościach przemawiam?</a:t>
            </a:r>
          </a:p>
        </p:txBody>
      </p:sp>
    </p:spTree>
    <p:extLst>
      <p:ext uri="{BB962C8B-B14F-4D97-AF65-F5344CB8AC3E}">
        <p14:creationId xmlns:p14="http://schemas.microsoft.com/office/powerpoint/2010/main" val="306379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557506"/>
            <a:ext cx="9720072" cy="1499616"/>
          </a:xfrm>
        </p:spPr>
        <p:txBody>
          <a:bodyPr/>
          <a:lstStyle/>
          <a:p>
            <a:r>
              <a:rPr lang="pl-PL" dirty="0"/>
              <a:t>SŁOWA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4296" y="2157983"/>
            <a:ext cx="2676488" cy="167190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900" dirty="0"/>
              <a:t> </a:t>
            </a:r>
            <a:r>
              <a:rPr lang="pl-PL" sz="1900" b="1" dirty="0"/>
              <a:t>SIŁA METAFORY</a:t>
            </a:r>
          </a:p>
          <a:p>
            <a:pPr marL="0" indent="0">
              <a:buNone/>
            </a:pPr>
            <a:r>
              <a:rPr lang="pl-PL" sz="1900" dirty="0"/>
              <a:t>działanie na wyobraźnię, „ożywienie” liczb i statystyk, zapamiętywanie przez emocje</a:t>
            </a:r>
          </a:p>
          <a:p>
            <a:pPr marL="0" indent="0">
              <a:buNone/>
            </a:pPr>
            <a:endParaRPr lang="pl-PL" sz="1900" dirty="0"/>
          </a:p>
        </p:txBody>
      </p:sp>
      <p:pic>
        <p:nvPicPr>
          <p:cNvPr id="10242" name="Picture 2" descr="Korek Samochodów, Samochód, Traffic Jam, Miejsk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" t="4117" r="40310" b="48446"/>
          <a:stretch/>
        </p:blipFill>
        <p:spPr bwMode="auto">
          <a:xfrm>
            <a:off x="1155448" y="4098736"/>
            <a:ext cx="2559916" cy="14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225852" y="3955274"/>
            <a:ext cx="2670585" cy="1703433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sz="2100" dirty="0"/>
              <a:t> </a:t>
            </a:r>
            <a:r>
              <a:rPr lang="pl-PL" sz="2100" b="1" dirty="0"/>
              <a:t>STORYTELLING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pl-PL" sz="2100" dirty="0"/>
              <a:t>Budowanie wiarygodności: prawdziwe emocje = prawdziwy ja, poczucie utożsamiania się, autentyczność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pl-PL" sz="1900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6383340" y="2056959"/>
            <a:ext cx="2636279" cy="1772929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sz="1900" dirty="0"/>
              <a:t> </a:t>
            </a:r>
            <a:r>
              <a:rPr lang="pl-PL" sz="1900" b="1" dirty="0"/>
              <a:t>ANGAŻOWANIE WIELU ZMYSŁÓW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pl-PL" sz="1900" dirty="0"/>
              <a:t>malowanie słowem – pobudzenie wyobraźni; ułatwienie zapamiętywania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pl-PL" sz="1900" dirty="0"/>
          </a:p>
        </p:txBody>
      </p:sp>
      <p:pic>
        <p:nvPicPr>
          <p:cNvPr id="1026" name="Picture 2" descr="Pozdro, Napój, Pić Alkohol, Piwo Imbirowe, Dobre Czas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b="7773"/>
          <a:stretch/>
        </p:blipFill>
        <p:spPr bwMode="auto">
          <a:xfrm>
            <a:off x="6383340" y="4078151"/>
            <a:ext cx="2512291" cy="14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0641304" y="9956205"/>
            <a:ext cx="729840" cy="36729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sz="1900" dirty="0"/>
              <a:t> </a:t>
            </a:r>
            <a:r>
              <a:rPr lang="pl-PL" sz="1900" b="1" dirty="0"/>
              <a:t>STORYTELLING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pl-PL" sz="1900" dirty="0"/>
              <a:t>Własna historia – utożsamianie się, zaciekawienie, budowanie wiarygodności, autentyczne mocje = autentyczny Ty;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pl-PL" sz="1900" dirty="0"/>
              <a:t>humor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pl-PL" sz="1900" dirty="0"/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4071793" y="3958741"/>
            <a:ext cx="2559916" cy="1786277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sz="1900" dirty="0"/>
              <a:t> </a:t>
            </a:r>
            <a:r>
              <a:rPr lang="pl-PL" sz="1900" b="1" dirty="0"/>
              <a:t>DYNAMICZNE CZASOWNIKI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pl-PL" sz="1900" dirty="0"/>
              <a:t>pobudzanie do działania, utrzymanie uważności, wrażenie pewności siebie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pl-PL" sz="1900" dirty="0"/>
          </a:p>
        </p:txBody>
      </p:sp>
      <p:pic>
        <p:nvPicPr>
          <p:cNvPr id="1030" name="Picture 6" descr="Chłopcy, Książka, Historia, Czytają Książkę, Książk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/>
          <a:stretch/>
        </p:blipFill>
        <p:spPr bwMode="auto">
          <a:xfrm>
            <a:off x="9225852" y="2056959"/>
            <a:ext cx="2336800" cy="17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raton, Sportowy, Biegacz, Ruch, Zawody, Biegać, Je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06" y="2056959"/>
            <a:ext cx="2232335" cy="16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0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9536" y="575980"/>
            <a:ext cx="9884664" cy="1298448"/>
          </a:xfrm>
        </p:spPr>
        <p:txBody>
          <a:bodyPr/>
          <a:lstStyle/>
          <a:p>
            <a:r>
              <a:rPr lang="pl-PL" dirty="0"/>
              <a:t>CIAŁO</a:t>
            </a:r>
          </a:p>
        </p:txBody>
      </p:sp>
      <p:pic>
        <p:nvPicPr>
          <p:cNvPr id="14338" name="Picture 2" descr="Osoby, Kciuk W Górę, Uśmiecha Się, Sukces, Szczęśli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0" y="2415381"/>
            <a:ext cx="3161776" cy="210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Tajemnica, Ręce W Ustach, Zamknęli Usta, Usta, Mł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0" y="225869"/>
            <a:ext cx="3126772" cy="20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Wskazując, Pokazywanie, Kobieta, Kierunku, Ge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6281" y="4615455"/>
            <a:ext cx="3161776" cy="210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95880262"/>
              </p:ext>
            </p:extLst>
          </p:nvPr>
        </p:nvGraphicFramePr>
        <p:xfrm>
          <a:off x="531646" y="2004291"/>
          <a:ext cx="3826256" cy="4555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306932772"/>
              </p:ext>
            </p:extLst>
          </p:nvPr>
        </p:nvGraphicFramePr>
        <p:xfrm>
          <a:off x="8024646" y="1902137"/>
          <a:ext cx="3871698" cy="466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Znak plus 2"/>
          <p:cNvSpPr/>
          <p:nvPr/>
        </p:nvSpPr>
        <p:spPr>
          <a:xfrm>
            <a:off x="3808338" y="1542473"/>
            <a:ext cx="581891" cy="581891"/>
          </a:xfrm>
          <a:prstGeom prst="mathPlu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Znak minus 3"/>
          <p:cNvSpPr/>
          <p:nvPr/>
        </p:nvSpPr>
        <p:spPr>
          <a:xfrm>
            <a:off x="11259035" y="1542473"/>
            <a:ext cx="637309" cy="4618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509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Zielonożółty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559</TotalTime>
  <Words>394</Words>
  <Application>Microsoft Office PowerPoint</Application>
  <PresentationFormat>Panoramiczny</PresentationFormat>
  <Paragraphs>87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Tw Cen MT</vt:lpstr>
      <vt:lpstr>Tw Cen MT Condensed</vt:lpstr>
      <vt:lpstr>Wingdings 3</vt:lpstr>
      <vt:lpstr>Integralny</vt:lpstr>
      <vt:lpstr>Prezentacja programu PowerPoint</vt:lpstr>
      <vt:lpstr>Dobry lider, czyli jaki?</vt:lpstr>
      <vt:lpstr>WYWIERANIE WPŁYWU</vt:lpstr>
      <vt:lpstr>6 REGUŁ R. cIALDINIEGO</vt:lpstr>
      <vt:lpstr>INSPIROWanie</vt:lpstr>
      <vt:lpstr>INSPIROWanie – ZŁOTY KRĄG S. SINKA</vt:lpstr>
      <vt:lpstr>JAK PRZEMAWIAĆ? </vt:lpstr>
      <vt:lpstr>SŁOWA</vt:lpstr>
      <vt:lpstr>CIAŁO</vt:lpstr>
      <vt:lpstr>PRZYGOTOWANIE</vt:lpstr>
      <vt:lpstr>POZOSTAW WARTOŚĆ!</vt:lpstr>
      <vt:lpstr>Dziękuję za uwagę! </vt:lpstr>
    </vt:vector>
  </TitlesOfParts>
  <Company>Credit Agricole Bank Polska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Alicja Woloszczak</dc:creator>
  <cp:lastModifiedBy>Priv</cp:lastModifiedBy>
  <cp:revision>66</cp:revision>
  <dcterms:created xsi:type="dcterms:W3CDTF">2020-04-14T10:57:08Z</dcterms:created>
  <dcterms:modified xsi:type="dcterms:W3CDTF">2020-09-25T07:11:32Z</dcterms:modified>
</cp:coreProperties>
</file>