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258" r:id="rId4"/>
    <p:sldId id="265" r:id="rId5"/>
    <p:sldId id="263" r:id="rId6"/>
    <p:sldId id="270" r:id="rId7"/>
    <p:sldId id="277" r:id="rId8"/>
    <p:sldId id="275" r:id="rId9"/>
    <p:sldId id="271" r:id="rId10"/>
    <p:sldId id="276" r:id="rId11"/>
    <p:sldId id="272" r:id="rId12"/>
    <p:sldId id="262" r:id="rId13"/>
    <p:sldId id="261" r:id="rId14"/>
    <p:sldId id="264" r:id="rId15"/>
    <p:sldId id="273" r:id="rId16"/>
    <p:sldId id="278" r:id="rId17"/>
    <p:sldId id="274" r:id="rId18"/>
    <p:sldId id="260" r:id="rId19"/>
    <p:sldId id="266" r:id="rId20"/>
    <p:sldId id="269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60"/>
  </p:normalViewPr>
  <p:slideViewPr>
    <p:cSldViewPr>
      <p:cViewPr>
        <p:scale>
          <a:sx n="100" d="100"/>
          <a:sy n="100" d="100"/>
        </p:scale>
        <p:origin x="-194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B72CE-1597-43E3-A2E5-2FBFAFFF6D34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5FDA5-0BB2-406C-B730-4BC87F3782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8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58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6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2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2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2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51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85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06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29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24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6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4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5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06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64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410">
              <a:srgbClr val="D9CEAE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425B-DE2C-48BE-9C3D-35BBEBB15E45}" type="datetimeFigureOut">
              <a:rPr lang="de-DE" smtClean="0"/>
              <a:t>06.10.2020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7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3.jpeg" /><Relationship Id="rId4" Type="http://schemas.openxmlformats.org/officeDocument/2006/relationships/image" Target="../media/image32.jpeg" /></Relationships>
</file>

<file path=ppt/slides/_rels/slide11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40.jpeg" /><Relationship Id="rId3" Type="http://schemas.openxmlformats.org/officeDocument/2006/relationships/image" Target="../media/image35.jpeg" /><Relationship Id="rId7" Type="http://schemas.openxmlformats.org/officeDocument/2006/relationships/image" Target="../media/image39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8.jpg" /><Relationship Id="rId5" Type="http://schemas.openxmlformats.org/officeDocument/2006/relationships/image" Target="../media/image37.jpeg" /><Relationship Id="rId4" Type="http://schemas.openxmlformats.org/officeDocument/2006/relationships/image" Target="../media/image36.jpg" /></Relationships>
</file>

<file path=ppt/slides/_rels/slide1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2.jpeg" /><Relationship Id="rId2" Type="http://schemas.openxmlformats.org/officeDocument/2006/relationships/image" Target="../media/image41.jpe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4.jpeg" /><Relationship Id="rId4" Type="http://schemas.openxmlformats.org/officeDocument/2006/relationships/image" Target="../media/image43.jpeg" /></Relationships>
</file>

<file path=ppt/slides/_rels/slide1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46.jpg" /><Relationship Id="rId2" Type="http://schemas.openxmlformats.org/officeDocument/2006/relationships/image" Target="../media/image45.jp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47.jpeg" /></Relationships>
</file>

<file path=ppt/slides/_rels/slide14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54.jpeg" /><Relationship Id="rId3" Type="http://schemas.openxmlformats.org/officeDocument/2006/relationships/image" Target="../media/image49.jpeg" /><Relationship Id="rId7" Type="http://schemas.openxmlformats.org/officeDocument/2006/relationships/image" Target="../media/image53.jpeg" /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52.jpeg" /><Relationship Id="rId5" Type="http://schemas.openxmlformats.org/officeDocument/2006/relationships/image" Target="../media/image51.jpeg" /><Relationship Id="rId10" Type="http://schemas.openxmlformats.org/officeDocument/2006/relationships/image" Target="../media/image56.jpeg" /><Relationship Id="rId4" Type="http://schemas.openxmlformats.org/officeDocument/2006/relationships/image" Target="../media/image50.jpeg" /><Relationship Id="rId9" Type="http://schemas.openxmlformats.org/officeDocument/2006/relationships/image" Target="../media/image55.jpeg" /></Relationships>
</file>

<file path=ppt/slides/_rels/slide15.xml.rels>&#65279;<?xml version="1.0" encoding="utf-8" standalone="yes"?><Relationships xmlns="http://schemas.openxmlformats.org/package/2006/relationships"><Relationship Id="rId2" Type="http://schemas.openxmlformats.org/officeDocument/2006/relationships/image" Target="../media/image57.jpeg" /><Relationship Id="rId1" Type="http://schemas.openxmlformats.org/officeDocument/2006/relationships/slideLayout" Target="../slideLayouts/slideLayout4.xml" /></Relationships>
</file>

<file path=ppt/slides/_rels/slide1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59.jpeg" /><Relationship Id="rId2" Type="http://schemas.openxmlformats.org/officeDocument/2006/relationships/image" Target="../media/image58.jpe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61.jpeg" /><Relationship Id="rId4" Type="http://schemas.openxmlformats.org/officeDocument/2006/relationships/image" Target="../media/image60.jpeg" /></Relationships>
</file>

<file path=ppt/slides/_rels/slide1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3.png" /><Relationship Id="rId2" Type="http://schemas.openxmlformats.org/officeDocument/2006/relationships/image" Target="../media/image62.jpeg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66.png" /><Relationship Id="rId5" Type="http://schemas.openxmlformats.org/officeDocument/2006/relationships/image" Target="../media/image65.png" /><Relationship Id="rId4" Type="http://schemas.openxmlformats.org/officeDocument/2006/relationships/image" Target="../media/image64.png" /></Relationships>
</file>

<file path=ppt/slides/_rels/slide1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7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0.jpeg" /><Relationship Id="rId5" Type="http://schemas.openxmlformats.org/officeDocument/2006/relationships/image" Target="../media/image69.jpeg" /><Relationship Id="rId4" Type="http://schemas.openxmlformats.org/officeDocument/2006/relationships/image" Target="../media/image68.jpeg" /></Relationships>
</file>

<file path=ppt/slides/_rels/slide1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71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6" Type="http://schemas.microsoft.com/office/2007/relationships/hdphoto" Target="../media/hdphoto1.wdp" /><Relationship Id="rId5" Type="http://schemas.openxmlformats.org/officeDocument/2006/relationships/image" Target="../media/image73.jpeg" /><Relationship Id="rId4" Type="http://schemas.openxmlformats.org/officeDocument/2006/relationships/image" Target="../media/image72.jpeg" /></Relationships>
</file>

<file path=ppt/slides/_rels/slide2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2" Type="http://schemas.openxmlformats.org/officeDocument/2006/relationships/hyperlink" Target="mailto:info@mallnow.de" TargetMode="External" /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.png" /><Relationship Id="rId5" Type="http://schemas.openxmlformats.org/officeDocument/2006/relationships/image" Target="../media/image8.jpeg" /><Relationship Id="rId4" Type="http://schemas.openxmlformats.org/officeDocument/2006/relationships/image" Target="../media/image7.jpeg" /></Relationships>
</file>

<file path=ppt/slides/_rels/slide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4" Type="http://schemas.openxmlformats.org/officeDocument/2006/relationships/image" Target="../media/image12.png" /></Relationships>
</file>

<file path=ppt/slides/_rels/slide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6.png" /><Relationship Id="rId7" Type="http://schemas.openxmlformats.org/officeDocument/2006/relationships/image" Target="../media/image20.jpeg" /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4" Type="http://schemas.openxmlformats.org/officeDocument/2006/relationships/image" Target="../media/image17.png" /></Relationships>
</file>

<file path=ppt/slides/_rels/slide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png" /><Relationship Id="rId4" Type="http://schemas.openxmlformats.org/officeDocument/2006/relationships/image" Target="../media/image23.jpeg" /></Relationships>
</file>

<file path=ppt/slides/_rels/slide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9.jpeg" /><Relationship Id="rId5" Type="http://schemas.openxmlformats.org/officeDocument/2006/relationships/image" Target="../media/image28.jpeg" /><Relationship Id="rId4" Type="http://schemas.openxmlformats.org/officeDocument/2006/relationships/image" Target="../media/image2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132440" cy="866527"/>
          </a:xfrm>
        </p:spPr>
        <p:txBody>
          <a:bodyPr>
            <a:noAutofit/>
          </a:bodyPr>
          <a:lstStyle/>
          <a:p>
            <a:r>
              <a:rPr lang="pl-PL" dirty="1" sz="3200" b="1">
                <a:latin typeface="Book Antiqua" panose="02040602050305030304" pitchFamily="18" charset="0"/>
              </a:rPr>
              <a:t>Dorfentwicklungsverein „Malnowe“ e.V.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936104"/>
          </a:xfrm>
        </p:spPr>
        <p:txBody>
          <a:bodyPr/>
          <a:lstStyle/>
          <a:p>
            <a:r>
              <a:rPr lang="pl-PL" dirty="1" b="1">
                <a:solidFill>
                  <a:schemeClr val="tx1"/>
                </a:solidFill>
                <a:latin typeface="Book Antiqua" panose="02040602050305030304" pitchFamily="18" charset="0"/>
              </a:rPr>
              <a:t>Wioska poszukuje swojej drogi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04665"/>
            <a:ext cx="239229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05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18058"/>
          </a:xfrm>
        </p:spPr>
        <p:txBody>
          <a:bodyPr>
            <a:normAutofit/>
          </a:bodyPr>
          <a:lstStyle/>
          <a:p>
            <a:pPr algn="l"/>
            <a:r>
              <a:rPr lang="pl-PL" dirty="1" sz="1800">
                <a:latin typeface="Book Antiqua" panose="02040602050305030304" pitchFamily="18" charset="0"/>
              </a:rPr>
              <a:t>Wspólne projekty                                                                </a:t>
            </a:r>
            <a:r>
              <a:rPr lang="pl-PL" dirty="1" b="1" sz="1800">
                <a:latin typeface="Book Antiqua" panose="02040602050305030304" pitchFamily="18" charset="0"/>
              </a:rPr>
              <a:t>Wiejska ścieżka dydaktyczna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6" y="825589"/>
            <a:ext cx="3744416" cy="2496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41" y="3789040"/>
            <a:ext cx="3417236" cy="2278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4149080"/>
            <a:ext cx="3059832" cy="2039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5" y="937245"/>
            <a:ext cx="2483768" cy="2903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84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477011" y="836712"/>
            <a:ext cx="3035662" cy="1835147"/>
          </a:xfrm>
        </p:spPr>
        <p:txBody>
          <a:bodyPr>
            <a:norm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Strudel z pisanką wielkanocną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Dzień Dziecka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Wiosenne i jesienne majsterkowanie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20 lat ogrodu zoologicznego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39552" y="274638"/>
            <a:ext cx="8147248" cy="4180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dirty="1" sz="1800" b="1">
                <a:latin typeface="Book Antiqua" panose="02040602050305030304" pitchFamily="18" charset="0"/>
              </a:rPr>
              <a:t>Wspólne akcje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45" y="694827"/>
            <a:ext cx="2520000" cy="167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45" y="2492896"/>
            <a:ext cx="2520000" cy="1678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226" y="4944173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6345" y="4464955"/>
            <a:ext cx="2520000" cy="1677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326621"/>
            <a:ext cx="11811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54" y="2685446"/>
            <a:ext cx="2745905" cy="2243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753" y="510768"/>
            <a:ext cx="2174845" cy="1450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552" y="274638"/>
            <a:ext cx="8147248" cy="4180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1" sz="1800" b="1">
                <a:latin typeface="Book Antiqua" panose="02040602050305030304" pitchFamily="18" charset="0"/>
              </a:rPr>
              <a:t>Wspólne aktywności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24744" y="98072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Miesięczne popołudnia dla seniorów</a:t>
            </a:r>
          </a:p>
          <a:p>
            <a:pPr marL="536575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Obchody Dnia Kobiet</a:t>
            </a:r>
          </a:p>
          <a:p>
            <a:pPr marL="892175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Święto wsi na łące</a:t>
            </a:r>
          </a:p>
          <a:p>
            <a:pPr marL="1247775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Jeden dzień podróży w roku dla seniorów</a:t>
            </a:r>
          </a:p>
          <a:p>
            <a:pPr marL="1614488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Impreza bożonarodzeniowa dla seniorów</a:t>
            </a:r>
          </a:p>
          <a:p>
            <a:pPr marL="1970088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Tygodniowe spotkania kobiet:</a:t>
            </a:r>
            <a:r>
              <a:rPr lang="pl-PL" dirty="1">
                <a:latin typeface="Book Antiqua" panose="02040602050305030304" pitchFamily="18" charset="0"/>
              </a:rPr>
              <a:t> </a:t>
            </a:r>
            <a:r>
              <a:rPr lang="pl-PL" dirty="1">
                <a:latin typeface="Book Antiqua" panose="02040602050305030304" pitchFamily="18" charset="0"/>
              </a:rPr>
              <a:t>Wykonywanie rękodzieła i drobnych prezentów</a:t>
            </a:r>
          </a:p>
          <a:p>
            <a:pPr marL="2325688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Pomoc sąsiedzka</a:t>
            </a:r>
          </a:p>
          <a:p>
            <a:pPr marL="2692400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Zadania robocze "Mallnow robi się piękny"</a:t>
            </a:r>
          </a:p>
          <a:p>
            <a:pPr marL="3048000" indent="-285750">
              <a:buFont typeface="Arial" panose="020B0604020202020204" pitchFamily="34" charset="0"/>
              <a:buChar char="•"/>
            </a:pPr>
            <a:r>
              <a:rPr lang="pl-PL" dirty="1">
                <a:latin typeface="Book Antiqua" panose="02040602050305030304" pitchFamily="18" charset="0"/>
              </a:rPr>
              <a:t>Bazar staroci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4365104"/>
            <a:ext cx="1944216" cy="1737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36912"/>
            <a:ext cx="1639429" cy="1529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353" y="4509120"/>
            <a:ext cx="3275856" cy="1682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9720" y="519304"/>
            <a:ext cx="2270469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35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092280" y="6283852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Wspólne projekty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38668" y="1109762"/>
            <a:ext cx="4038600" cy="5137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1" sz="2000" b="1">
                <a:latin typeface="Book Antiqua" panose="02040602050305030304" pitchFamily="18" charset="0"/>
              </a:rPr>
              <a:t>Słomiany hotel</a:t>
            </a:r>
          </a:p>
          <a:p>
            <a:r>
              <a:rPr lang="pl-PL" dirty="1" sz="1600">
                <a:latin typeface="Book Antiqua" panose="02040602050305030304" pitchFamily="18" charset="0"/>
              </a:rPr>
              <a:t>przebudowano dawną stodołę dla cieląt</a:t>
            </a:r>
          </a:p>
          <a:p>
            <a:endParaRPr lang="de-DE" sz="1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4393852"/>
            <a:ext cx="2520000" cy="1890000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633229" y="114363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1" sz="2000" b="1">
                <a:latin typeface="Book Antiqua" panose="02040602050305030304" pitchFamily="18" charset="0"/>
              </a:rPr>
              <a:t>Restauracja i pensjonat „Adonisröschen”</a:t>
            </a:r>
          </a:p>
          <a:p>
            <a:r>
              <a:rPr lang="pl-PL" dirty="1" sz="1600">
                <a:latin typeface="Book Antiqua" panose="02040602050305030304" pitchFamily="18" charset="0"/>
              </a:rPr>
              <a:t>przebudowano stary budynek LPG</a:t>
            </a:r>
          </a:p>
          <a:p>
            <a:pPr marL="0" indent="0">
              <a:buNone/>
            </a:pPr>
            <a:endParaRPr lang="de-DE" sz="1800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366245"/>
            <a:ext cx="2520000" cy="189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058566"/>
            <a:ext cx="3296963" cy="24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524328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365" y="188640"/>
            <a:ext cx="8229600" cy="418058"/>
          </a:xfrm>
        </p:spPr>
        <p:txBody>
          <a:bodyPr>
            <a:norm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Wspólne projekty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136904" cy="5549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1" sz="2000" b="1">
                <a:latin typeface="Book Antiqua" panose="02040602050305030304" pitchFamily="18" charset="0"/>
              </a:rPr>
              <a:t>Ogród dla zwierząt - od roku 1994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 </a:t>
            </a:r>
            <a:r>
              <a:rPr lang="pl-PL" dirty="1" sz="1800">
                <a:latin typeface="Book Antiqua" panose="02040602050305030304" pitchFamily="18" charset="0"/>
              </a:rPr>
              <a:t>powstał z dawnej farmy LPG</a:t>
            </a:r>
          </a:p>
          <a:p>
            <a:pPr marL="0" indent="0">
              <a:buNone/>
            </a:pPr>
            <a:endParaRPr lang="de-DE" sz="16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84784"/>
            <a:ext cx="3310916" cy="186658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23" y="3424639"/>
            <a:ext cx="2008404" cy="150630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74" y="5130588"/>
            <a:ext cx="2130822" cy="142054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617894" y="1987023"/>
            <a:ext cx="3132348" cy="2088232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945" y="339581"/>
            <a:ext cx="2160000" cy="1440000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227" y="1911367"/>
            <a:ext cx="2160000" cy="144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97" y="3533386"/>
            <a:ext cx="2160000" cy="144000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4892041"/>
            <a:ext cx="1877208" cy="1681146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692" y="5055839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528" y="6324559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Wspólne projekty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3960440" cy="1907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1" sz="2000" b="1">
                <a:latin typeface="Book Antiqua" panose="02040602050305030304" pitchFamily="18" charset="0"/>
              </a:rPr>
              <a:t>Manufaktura </a:t>
            </a:r>
          </a:p>
          <a:p>
            <a:r>
              <a:rPr lang="pl-PL" dirty="1" sz="1600">
                <a:latin typeface="Book Antiqua" panose="02040602050305030304" pitchFamily="18" charset="0"/>
              </a:rPr>
              <a:t>zniszczona przez wojnę i prowizoryczna wiejska szkoła została zrekonstruowana według starych modeli.</a:t>
            </a:r>
          </a:p>
          <a:p>
            <a:r>
              <a:rPr lang="pl-PL" dirty="1" sz="1600">
                <a:latin typeface="Book Antiqua" panose="02040602050305030304" pitchFamily="18" charset="0"/>
              </a:rPr>
              <a:t>Miejsce spotkań i zgromadzeń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284984"/>
            <a:ext cx="3707904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528" y="6324559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Wspólne projekty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67544" y="1196657"/>
            <a:ext cx="3960440" cy="2592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1" sz="2000" b="1">
                <a:latin typeface="Book Antiqua" panose="02040602050305030304" pitchFamily="18" charset="0"/>
              </a:rPr>
              <a:t>Miejsca pamięci</a:t>
            </a:r>
          </a:p>
          <a:p>
            <a:r>
              <a:rPr lang="pl-PL" dirty="1" sz="1600">
                <a:latin typeface="Book Antiqua" panose="02040602050305030304" pitchFamily="18" charset="0"/>
              </a:rPr>
              <a:t> </a:t>
            </a:r>
            <a:r>
              <a:rPr lang="pl-PL" dirty="1" sz="1600">
                <a:latin typeface="Book Antiqua" panose="02040602050305030304" pitchFamily="18" charset="0"/>
              </a:rPr>
              <a:t>Odrestaurowanie pomnika poległych w I Wojnie Światowej</a:t>
            </a:r>
          </a:p>
          <a:p>
            <a:r>
              <a:rPr lang="pl-PL" dirty="1" sz="1600">
                <a:latin typeface="Book Antiqua" panose="02040602050305030304" pitchFamily="18" charset="0"/>
              </a:rPr>
              <a:t>Nowy pomnik dla ofiar II Wojny </a:t>
            </a:r>
            <a:r>
              <a:rPr lang="pl-PL" dirty="1" sz="1600">
                <a:latin typeface="Book Antiqua" panose="02040602050305030304" pitchFamily="18" charset="0"/>
              </a:rPr>
              <a:t> </a:t>
            </a:r>
            <a:r>
              <a:rPr lang="pl-PL" dirty="1" sz="1600">
                <a:latin typeface="Book Antiqua" panose="02040602050305030304" pitchFamily="18" charset="0"/>
              </a:rPr>
              <a:t>Światowej</a:t>
            </a:r>
          </a:p>
          <a:p>
            <a:r>
              <a:rPr lang="pl-PL" dirty="1" sz="1600">
                <a:latin typeface="Book Antiqua" panose="02040602050305030304" pitchFamily="18" charset="0"/>
              </a:rPr>
              <a:t>Tablice pamiątkowe na temat losu żołnierza niemieckiego i rosyjskiego</a:t>
            </a:r>
          </a:p>
          <a:p>
            <a:pPr marL="0" indent="0">
              <a:buNone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180" y="1628800"/>
            <a:ext cx="1656184" cy="22151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181" y="4327748"/>
            <a:ext cx="1710182" cy="14649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71" y="3573016"/>
            <a:ext cx="1980000" cy="26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573016"/>
            <a:ext cx="1980000" cy="2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995756" y="642230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Wspólne projekty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963255" y="692696"/>
            <a:ext cx="7772237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1" sz="2000" b="1">
                <a:latin typeface="Book Antiqua" panose="02040602050305030304" pitchFamily="18" charset="0"/>
              </a:rPr>
              <a:t>Stodoła Przyrodnicza od 2000</a:t>
            </a:r>
            <a:r>
              <a:rPr lang="pl-PL" dirty="1" sz="2000" b="1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pl-PL" dirty="1" sz="1800">
                <a:latin typeface="Book Antiqua" panose="02040602050305030304" pitchFamily="18" charset="0"/>
              </a:rPr>
              <a:t>Rozbudowa starej stodoły na ośrodek szkoleniowy dla rezerwatu przyrody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4974" y="2852936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484783"/>
            <a:ext cx="323691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146" y="4390251"/>
            <a:ext cx="324326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478433"/>
            <a:ext cx="3236913" cy="216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692" y="4390251"/>
            <a:ext cx="32432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Wspólne projekty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1" sz="2400" b="1">
                <a:latin typeface="Book Antiqua" panose="02040602050305030304" pitchFamily="18" charset="0"/>
              </a:rPr>
              <a:t>Aleja drzew jednorocznych</a:t>
            </a:r>
          </a:p>
          <a:p>
            <a:pPr marL="0" indent="0">
              <a:buNone/>
            </a:pPr>
            <a:r>
              <a:rPr lang="pl-PL" dirty="1" sz="1800">
                <a:latin typeface="Book Antiqua" panose="02040602050305030304" pitchFamily="18" charset="0"/>
              </a:rPr>
              <a:t>Przy wejściu na szlak turystyczny znajduje się aleja drzew.</a:t>
            </a:r>
            <a:r>
              <a:rPr lang="pl-PL" dirty="1" sz="1800">
                <a:latin typeface="Book Antiqua" panose="02040602050305030304" pitchFamily="18" charset="0"/>
              </a:rPr>
              <a:t> </a:t>
            </a:r>
            <a:r>
              <a:rPr lang="pl-PL" dirty="1" sz="1800">
                <a:latin typeface="Book Antiqua" panose="02040602050305030304" pitchFamily="18" charset="0"/>
              </a:rPr>
              <a:t>Od 1989 roku składa się z drzew roku.</a:t>
            </a:r>
            <a:r>
              <a:rPr lang="pl-PL" dirty="1" sz="1800">
                <a:latin typeface="Book Antiqua" panose="02040602050305030304" pitchFamily="18" charset="0"/>
              </a:rPr>
              <a:t> </a:t>
            </a:r>
            <a:r>
              <a:rPr lang="pl-PL" dirty="1" sz="1800">
                <a:latin typeface="Book Antiqua" panose="02040602050305030304" pitchFamily="18" charset="0"/>
              </a:rPr>
              <a:t>W ostatni weekend kwietnia</a:t>
            </a:r>
            <a:r>
              <a:rPr lang="pl-PL" dirty="1" sz="180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pl-PL" dirty="1" sz="1800">
                <a:latin typeface="Book Antiqua" panose="02040602050305030304" pitchFamily="18" charset="0"/>
              </a:rPr>
              <a:t>sadzone jest "drzewo roku".</a:t>
            </a:r>
          </a:p>
          <a:p>
            <a:pPr marL="0" indent="0">
              <a:buNone/>
            </a:pPr>
            <a:endParaRPr lang="de-DE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9856" y="2135410"/>
            <a:ext cx="3240000" cy="21600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4392915"/>
            <a:ext cx="3240000" cy="2160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96152" y="3285025"/>
            <a:ext cx="3544057" cy="22478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215410"/>
            <a:ext cx="1800202" cy="270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Wspólne projekty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1" sz="2400" b="1">
                <a:latin typeface="Book Antiqua" panose="02040602050305030304" pitchFamily="18" charset="0"/>
              </a:rPr>
              <a:t>Aleja drzew jednorocznych</a:t>
            </a:r>
          </a:p>
          <a:p>
            <a:pPr marL="0" indent="0" algn="ctr">
              <a:buNone/>
            </a:pPr>
            <a:endParaRPr lang="de-DE" sz="1200" b="1" dirty="0" smtClean="0"/>
          </a:p>
          <a:p>
            <a:pPr marL="0" indent="0">
              <a:buNone/>
            </a:pPr>
            <a:r>
              <a:rPr lang="pl-PL" dirty="1" sz="2000">
                <a:latin typeface="Book Antiqua" panose="02040602050305030304" pitchFamily="18" charset="0"/>
              </a:rPr>
              <a:t>Rodziny, które niedawno przeprowadziły się do wioski </a:t>
            </a:r>
            <a:r>
              <a:rPr lang="pl-PL" dirty="1" sz="200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pl-PL" dirty="1" sz="2000">
                <a:latin typeface="Book Antiqua" panose="02040602050305030304" pitchFamily="18" charset="0"/>
              </a:rPr>
              <a:t>lub rodzice z nowonarodzonymi dziećmi są uznawani </a:t>
            </a:r>
            <a:r>
              <a:rPr lang="pl-PL" dirty="1" sz="2000">
                <a:latin typeface="Book Antiqua" panose="02040602050305030304" pitchFamily="18" charset="0"/>
              </a:rPr>
              <a:t> </a:t>
            </a:r>
          </a:p>
          <a:p>
            <a:pPr marL="0" indent="0">
              <a:buNone/>
            </a:pPr>
            <a:r>
              <a:rPr lang="pl-PL" dirty="1" sz="2000">
                <a:latin typeface="Book Antiqua" panose="02040602050305030304" pitchFamily="18" charset="0"/>
              </a:rPr>
              <a:t>za sponsorów drzew.</a:t>
            </a:r>
          </a:p>
          <a:p>
            <a:pPr marL="0" indent="0">
              <a:buNone/>
            </a:pPr>
            <a:endParaRPr lang="de-DE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780928"/>
            <a:ext cx="3960000" cy="26414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293" y="3573016"/>
            <a:ext cx="3666873" cy="252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7000"/>
                    </a14:imgEffect>
                    <a14:imgEffect>
                      <a14:brightnessContrast bright="-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149617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1" sz="2000" b="1">
                <a:latin typeface="Book Antiqua" panose="02040602050305030304" pitchFamily="18" charset="0"/>
              </a:rPr>
              <a:t>Dorfentwicklungsverein „Malnowe“ e.V.</a:t>
            </a:r>
          </a:p>
          <a:p>
            <a:r>
              <a:rPr lang="pl-PL" dirty="1" sz="2000">
                <a:latin typeface="Book Antiqua" panose="02040602050305030304" pitchFamily="18" charset="0"/>
              </a:rPr>
              <a:t>Założone: </a:t>
            </a:r>
            <a:r>
              <a:rPr lang="pl-PL" dirty="1" sz="2000">
                <a:latin typeface="Book Antiqua" panose="02040602050305030304" pitchFamily="18" charset="0"/>
              </a:rPr>
              <a:t> </a:t>
            </a:r>
            <a:r>
              <a:rPr lang="pl-PL" dirty="1" sz="2000">
                <a:latin typeface="Book Antiqua" panose="02040602050305030304" pitchFamily="18" charset="0"/>
              </a:rPr>
              <a:t>1996</a:t>
            </a:r>
          </a:p>
          <a:p>
            <a:r>
              <a:rPr lang="pl-PL" dirty="1" sz="2000">
                <a:latin typeface="Book Antiqua" panose="02040602050305030304" pitchFamily="18" charset="0"/>
              </a:rPr>
              <a:t>Członkowie: </a:t>
            </a:r>
            <a:r>
              <a:rPr lang="pl-PL" dirty="1" sz="2000">
                <a:latin typeface="Book Antiqua" panose="02040602050305030304" pitchFamily="18" charset="0"/>
              </a:rPr>
              <a:t> </a:t>
            </a:r>
            <a:r>
              <a:rPr lang="pl-PL" dirty="1" sz="2000">
                <a:latin typeface="Book Antiqua" panose="02040602050305030304" pitchFamily="18" charset="0"/>
              </a:rPr>
              <a:t>26</a:t>
            </a:r>
          </a:p>
          <a:p>
            <a:r>
              <a:rPr lang="pl-PL" dirty="1" sz="2000">
                <a:latin typeface="Book Antiqua" panose="02040602050305030304" pitchFamily="18" charset="0"/>
              </a:rPr>
              <a:t>Decyzja w sprawie nazwy:</a:t>
            </a:r>
            <a:r>
              <a:rPr lang="pl-PL" dirty="1" sz="2000">
                <a:latin typeface="Book Antiqua" panose="02040602050305030304" pitchFamily="18" charset="0"/>
              </a:rPr>
              <a:t> </a:t>
            </a:r>
          </a:p>
          <a:p>
            <a:pPr lvl="1"/>
            <a:r>
              <a:rPr lang="pl-PL" dirty="1" sz="2000">
                <a:latin typeface="Book Antiqua" panose="02040602050305030304" pitchFamily="18" charset="0"/>
              </a:rPr>
              <a:t>Rozwój wsi: spojrzenie w przyszłość</a:t>
            </a:r>
          </a:p>
          <a:p>
            <a:pPr lvl="1"/>
            <a:r>
              <a:rPr lang="pl-PL" dirty="1" sz="2000">
                <a:latin typeface="Book Antiqua" panose="02040602050305030304" pitchFamily="18" charset="0"/>
              </a:rPr>
              <a:t>Malnowe: to stara nazwa miejscowości - zachowanie historii</a:t>
            </a:r>
          </a:p>
          <a:p>
            <a:pPr marL="0" lvl="1" indent="0">
              <a:buNone/>
            </a:pPr>
            <a:endParaRPr lang="de-DE" sz="2000" b="1" dirty="0" smtClean="0"/>
          </a:p>
          <a:p>
            <a:pPr marL="0" lvl="1" indent="0">
              <a:buNone/>
            </a:pPr>
            <a:endParaRPr lang="de-DE" sz="2000" b="1" dirty="0" smtClean="0"/>
          </a:p>
          <a:p>
            <a:pPr marL="0" lvl="1" indent="0">
              <a:buNone/>
            </a:pPr>
            <a:r>
              <a:rPr lang="pl-PL" dirty="1" sz="2000" b="1">
                <a:latin typeface="Book Antiqua" panose="02040602050305030304" pitchFamily="18" charset="0"/>
              </a:rPr>
              <a:t>Cele stowarzyszenia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dirty="1" sz="2000">
                <a:latin typeface="Book Antiqua" panose="02040602050305030304" pitchFamily="18" charset="0"/>
              </a:rPr>
              <a:t>Promocja ochrony przyrody i pielęgnacji krajobrazu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l-PL" dirty="1" sz="2000">
                <a:latin typeface="Book Antiqua" panose="02040602050305030304" pitchFamily="18" charset="0"/>
              </a:rPr>
              <a:t>Promocja lokalnej historii i zachowanie lokalnego dziedzictwa</a:t>
            </a:r>
          </a:p>
          <a:p>
            <a:pPr marL="457200" lvl="1" indent="0">
              <a:buNone/>
            </a:pPr>
            <a:endParaRPr lang="de-DE" sz="1100" dirty="0" smtClean="0">
              <a:latin typeface="Book Antiqua" panose="02040602050305030304" pitchFamily="18" charset="0"/>
            </a:endParaRPr>
          </a:p>
          <a:p>
            <a:pPr marL="457200" lvl="1" indent="0">
              <a:buNone/>
            </a:pPr>
            <a:endParaRPr lang="de-DE" sz="1100" dirty="0">
              <a:latin typeface="Book Antiqua" panose="02040602050305030304" pitchFamily="18" charset="0"/>
            </a:endParaRPr>
          </a:p>
          <a:p>
            <a:pPr marL="0" lvl="1" indent="0">
              <a:buNone/>
            </a:pPr>
            <a:r>
              <a:rPr lang="pl-PL" dirty="1" sz="2000">
                <a:latin typeface="Book Antiqua" panose="02040602050305030304" pitchFamily="18" charset="0"/>
              </a:rPr>
              <a:t>Stowarzyszenie realizuje wyłącznie i bezpośrednio cele charytatywne.</a:t>
            </a:r>
          </a:p>
          <a:p>
            <a:pPr marL="0" lvl="1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6676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br>
              <a:rPr lang="pl-PL" dirty="1">
                <a:latin typeface="Book Antiqua" panose="02040602050305030304" pitchFamily="18" charset="0"/>
              </a:rPr>
            </a:br>
            <a:r>
              <a:rPr lang="pl-PL" dirty="1">
                <a:latin typeface="Book Antiqua" panose="02040602050305030304" pitchFamily="18" charset="0"/>
              </a:rPr>
              <a:t>Dziękuję bardzo za uwagę.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pPr marL="0" indent="0" algn="ctr">
              <a:buNone/>
            </a:pPr>
            <a:endParaRPr lang="de-DE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pl-PL" dirty="1">
                <a:latin typeface="Book Antiqua" panose="02040602050305030304" pitchFamily="18" charset="0"/>
              </a:rPr>
              <a:t>Dorfentwicklungsverein „Malnowe“ e.V.</a:t>
            </a:r>
          </a:p>
          <a:p>
            <a:pPr marL="0" indent="0" algn="ctr">
              <a:buNone/>
            </a:pPr>
            <a:endParaRPr lang="de-DE" sz="20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pl-PL" dirty="1" sz="1800">
                <a:latin typeface="Book Antiqua" panose="02040602050305030304" pitchFamily="18" charset="0"/>
              </a:rPr>
              <a:t>Bruchweg 1a, 15326 Lebus OT Mallnow</a:t>
            </a:r>
          </a:p>
          <a:p>
            <a:pPr marL="0" indent="0" algn="ctr">
              <a:buNone/>
            </a:pPr>
            <a:r>
              <a:rPr lang="pl-PL" dirty="1" sz="1800">
                <a:latin typeface="Book Antiqua" panose="02040602050305030304" pitchFamily="18" charset="0"/>
              </a:rPr>
              <a:t>e-mail: </a:t>
            </a:r>
            <a:r>
              <a:rPr lang="pl-PL" dirty="1" sz="1800">
                <a:latin typeface="Book Antiqua" panose="02040602050305030304" pitchFamily="18" charset="0"/>
                <a:hlinkClick r:id="rId2"/>
              </a:rPr>
              <a:t>info@mallnow.de</a:t>
            </a:r>
          </a:p>
          <a:p>
            <a:pPr marL="0" indent="0" algn="ctr">
              <a:buNone/>
            </a:pPr>
            <a:r>
              <a:rPr lang="pl-PL" dirty="1" sz="1800">
                <a:latin typeface="Book Antiqua" panose="02040602050305030304" pitchFamily="18" charset="0"/>
              </a:rPr>
              <a:t>Internet: www.mallnow.de</a:t>
            </a:r>
          </a:p>
          <a:p>
            <a:pPr marL="0" indent="0">
              <a:buNone/>
            </a:pPr>
            <a:endParaRPr lang="de-DE" sz="18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8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380312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433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1" sz="1800" b="1">
                <a:latin typeface="Book Antiqua" panose="02040602050305030304" pitchFamily="18" charset="0"/>
              </a:rPr>
              <a:t>Zadania stowarzyszenia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Utrzymanie rezerwatu przyrody "Oderhänge Mallnow" poprzez różne projekty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Zachowanie i ożywienie tradycyjnych zwyczajów i tradycji oraz zachowanie dziedzictwa historycznego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Rozwój i promocja życia społeczności wiejskiej poprzez zaangażowanie obywateli w zachowanie i upiększanie wizerunku wsi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Odpowiedzialność za osoby słabe społecznie, niepełnosprawne, osoby starsze, dzieci i młodzież</a:t>
            </a:r>
          </a:p>
          <a:p>
            <a:pPr marL="0" indent="0">
              <a:buNone/>
            </a:pPr>
            <a:endParaRPr lang="de-DE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dirty="1" sz="1800" b="1">
                <a:latin typeface="Book Antiqua" panose="02040602050305030304" pitchFamily="18" charset="0"/>
              </a:rPr>
              <a:t>Nasi Partnerzy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Miasto Lebus</a:t>
            </a:r>
          </a:p>
          <a:p>
            <a:pPr marL="719138"/>
            <a:r>
              <a:rPr lang="pl-PL" dirty="1" sz="1800">
                <a:latin typeface="Book Antiqua" panose="02040602050305030304" pitchFamily="18" charset="0"/>
              </a:rPr>
              <a:t>Agrarprodukte Mallnow-Schönfließ e.G. </a:t>
            </a:r>
          </a:p>
          <a:p>
            <a:pPr marL="1074738"/>
            <a:r>
              <a:rPr lang="pl-PL" dirty="1" sz="1800">
                <a:latin typeface="Book Antiqua" panose="02040602050305030304" pitchFamily="18" charset="0"/>
              </a:rPr>
              <a:t>Arbeitsinitiative Letschin e.V.</a:t>
            </a:r>
          </a:p>
          <a:p>
            <a:pPr marL="1430338"/>
            <a:r>
              <a:rPr lang="pl-PL" dirty="1" sz="1800">
                <a:latin typeface="Book Antiqua" panose="02040602050305030304" pitchFamily="18" charset="0"/>
              </a:rPr>
              <a:t>OSP</a:t>
            </a:r>
          </a:p>
          <a:p>
            <a:pPr marL="1787525"/>
            <a:r>
              <a:rPr lang="pl-PL" dirty="1" sz="1800">
                <a:latin typeface="Book Antiqua" panose="02040602050305030304" pitchFamily="18" charset="0"/>
              </a:rPr>
              <a:t>Przedszkole „Zwergenland Mallnow“</a:t>
            </a:r>
          </a:p>
          <a:p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24672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pl-PL" dirty="1" sz="1800">
                <a:latin typeface="Book Antiqua" panose="02040602050305030304" pitchFamily="18" charset="0"/>
              </a:rPr>
              <a:t>Wspólne</a:t>
            </a:r>
            <a:r>
              <a:rPr lang="pl-PL" dirty="1" sz="2400">
                <a:latin typeface="Book Antiqua" panose="02040602050305030304" pitchFamily="18" charset="0"/>
              </a:rPr>
              <a:t> </a:t>
            </a:r>
            <a:r>
              <a:rPr lang="pl-PL" dirty="1" sz="1800">
                <a:latin typeface="Book Antiqua" panose="02040602050305030304" pitchFamily="18" charset="0"/>
              </a:rPr>
              <a:t>projekty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1" sz="2400" b="1">
                <a:latin typeface="Book Antiqua" panose="02040602050305030304" pitchFamily="18" charset="0"/>
              </a:rPr>
              <a:t>Rezerwat przyrody „Oderhänge Mallnow“</a:t>
            </a:r>
          </a:p>
          <a:p>
            <a:pPr marL="0" indent="0">
              <a:buNone/>
            </a:pPr>
            <a:endParaRPr lang="de-DE" sz="800" dirty="0" smtClean="0">
              <a:latin typeface="Book Antiqua" panose="02040602050305030304" pitchFamily="18" charset="0"/>
            </a:endParaRPr>
          </a:p>
          <a:p>
            <a:r>
              <a:rPr lang="pl-PL" dirty="1" sz="1800">
                <a:latin typeface="Book Antiqua" panose="02040602050305030304" pitchFamily="18" charset="0"/>
              </a:rPr>
              <a:t>Stworzenie ścieżki edukacyjnej i szlaków turystycznych</a:t>
            </a:r>
          </a:p>
          <a:p>
            <a:pPr lvl="1"/>
            <a:r>
              <a:rPr lang="pl-PL" dirty="1" sz="1800">
                <a:latin typeface="Book Antiqua" panose="02040602050305030304" pitchFamily="18" charset="0"/>
              </a:rPr>
              <a:t>Wędrówki od 20 min. do 1 godz.</a:t>
            </a:r>
          </a:p>
          <a:p>
            <a:pPr lvl="1"/>
            <a:r>
              <a:rPr lang="pl-PL" dirty="1" sz="1800">
                <a:latin typeface="Book Antiqua" panose="02040602050305030304" pitchFamily="18" charset="0"/>
              </a:rPr>
              <a:t>Długość około 2 km i 5 km</a:t>
            </a:r>
          </a:p>
          <a:p>
            <a:pPr marL="457200" lvl="1" indent="0">
              <a:buNone/>
            </a:pPr>
            <a:endParaRPr lang="de-DE" sz="600" dirty="0" smtClean="0">
              <a:latin typeface="Book Antiqua" panose="02040602050305030304" pitchFamily="18" charset="0"/>
            </a:endParaRPr>
          </a:p>
          <a:p>
            <a:r>
              <a:rPr lang="pl-PL" dirty="1" sz="1800">
                <a:latin typeface="Book Antiqua" panose="02040602050305030304" pitchFamily="18" charset="0"/>
              </a:rPr>
              <a:t>Ustawienie tablic informacyjnych</a:t>
            </a:r>
          </a:p>
          <a:p>
            <a:pPr lvl="1"/>
            <a:r>
              <a:rPr lang="pl-PL" dirty="1" sz="1800">
                <a:latin typeface="Book Antiqua" panose="02040602050305030304" pitchFamily="18" charset="0"/>
              </a:rPr>
              <a:t>Powstanie krajobrazu</a:t>
            </a:r>
          </a:p>
          <a:p>
            <a:pPr lvl="1"/>
            <a:r>
              <a:rPr lang="pl-PL" dirty="1" sz="1800">
                <a:latin typeface="Book Antiqua" panose="02040602050305030304" pitchFamily="18" charset="0"/>
              </a:rPr>
              <a:t>Flora i fauna</a:t>
            </a:r>
          </a:p>
          <a:p>
            <a:pPr lvl="1"/>
            <a:r>
              <a:rPr lang="pl-PL" dirty="1" sz="1800">
                <a:latin typeface="Book Antiqua" panose="02040602050305030304" pitchFamily="18" charset="0"/>
              </a:rPr>
              <a:t>Historia</a:t>
            </a:r>
          </a:p>
          <a:p>
            <a:pPr marL="0" indent="0">
              <a:buNone/>
            </a:pPr>
            <a:endParaRPr lang="de-DE" sz="1800" dirty="0" smtClean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pl-PL" dirty="1" sz="1800" b="1">
                <a:latin typeface="Book Antiqua" panose="02040602050305030304" pitchFamily="18" charset="0"/>
              </a:rPr>
              <a:t>Działania pielęgnacyjne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Stada owiec pasą się na tym obszarze dwa razy w roku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Koszenie łąk i wertykulacja celowa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Usuwanie roślin drzewiastych</a:t>
            </a:r>
          </a:p>
          <a:p>
            <a:r>
              <a:rPr lang="pl-PL" dirty="1" sz="1800">
                <a:latin typeface="Book Antiqua" panose="02040602050305030304" pitchFamily="18" charset="0"/>
              </a:rPr>
              <a:t>Kontrola i naprawa ścieżek, barier i tablic</a:t>
            </a:r>
          </a:p>
          <a:p>
            <a:pPr marL="0" indent="0">
              <a:buNone/>
            </a:pPr>
            <a:endParaRPr lang="de-DE" sz="18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854" y="692696"/>
            <a:ext cx="1934170" cy="193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933055"/>
            <a:ext cx="2347066" cy="158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508" y="2420888"/>
            <a:ext cx="1978255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5940152" y="620688"/>
            <a:ext cx="26642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pl-PL" dirty="1" sz="1400"/>
              <a:t>  </a:t>
            </a:r>
            <a:r>
              <a:rPr lang="pl-PL" dirty="1" sz="1400"/>
              <a:t>Miłek wiosenny - Adonis vernalis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272300" y="6331031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4" name="Rechteck 3"/>
          <p:cNvSpPr/>
          <p:nvPr/>
        </p:nvSpPr>
        <p:spPr>
          <a:xfrm>
            <a:off x="417230" y="893166"/>
            <a:ext cx="56166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1" sz="2000" b="1">
                <a:latin typeface="Book Antiqua" panose="02040602050305030304" pitchFamily="18" charset="0"/>
              </a:rPr>
              <a:t>Rezerwat przyrody</a:t>
            </a:r>
            <a:r>
              <a:rPr lang="pl-PL" dirty="1" b="1">
                <a:latin typeface="Book Antiqua" panose="02040602050305030304" pitchFamily="18" charset="0"/>
              </a:rPr>
              <a:t> </a:t>
            </a:r>
            <a:r>
              <a:rPr lang="pl-PL" dirty="1" sz="2000" b="1">
                <a:latin typeface="Book Antiqua" panose="02040602050305030304" pitchFamily="18" charset="0"/>
              </a:rPr>
              <a:t>„Oderhänge Mallnow“</a:t>
            </a:r>
          </a:p>
          <a:p>
            <a:endParaRPr lang="de-DE" sz="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1" sz="1600">
                <a:latin typeface="Book Antiqua" panose="02040602050305030304" pitchFamily="18" charset="0"/>
              </a:rPr>
              <a:t>Możliwości całorocznej wędrówki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1" sz="1600">
                <a:latin typeface="Book Antiqua" panose="02040602050305030304" pitchFamily="18" charset="0"/>
              </a:rPr>
              <a:t>Coroczna  </a:t>
            </a:r>
            <a:r>
              <a:rPr lang="pl-PL" dirty="1" b="1" sz="1600">
                <a:latin typeface="Book Antiqua" panose="02040602050305030304" pitchFamily="18" charset="0"/>
              </a:rPr>
              <a:t>"Gorączka Adonisa" </a:t>
            </a:r>
            <a:r>
              <a:rPr lang="pl-PL" dirty="1" sz="1600">
                <a:latin typeface="Book Antiqua" panose="02040602050305030304" pitchFamily="18" charset="0"/>
              </a:rPr>
              <a:t> od marca do maja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1" sz="1600">
                <a:latin typeface="Book Antiqua" panose="02040602050305030304" pitchFamily="18" charset="0"/>
              </a:rPr>
              <a:t>Oferowane są wycieczki z przewodnikiem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34155" y="393427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1">
                <a:latin typeface="Book Antiqua" panose="02040602050305030304" pitchFamily="18" charset="0"/>
              </a:rPr>
              <a:t>Wspólne</a:t>
            </a:r>
            <a:r>
              <a:rPr lang="pl-PL" dirty="1">
                <a:latin typeface="Book Antiqua" panose="02040602050305030304" pitchFamily="18" charset="0"/>
              </a:rPr>
              <a:t> </a:t>
            </a:r>
            <a:r>
              <a:rPr lang="pl-PL" dirty="1">
                <a:latin typeface="Book Antiqua" panose="02040602050305030304" pitchFamily="18" charset="0"/>
              </a:rPr>
              <a:t>projekty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371263"/>
            <a:ext cx="3312368" cy="2056059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763738"/>
            <a:ext cx="2493830" cy="186796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4501792"/>
            <a:ext cx="3024336" cy="2016224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8093"/>
            <a:ext cx="2583331" cy="16932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4803903"/>
            <a:ext cx="2574416" cy="171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7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7619155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96950" y="274638"/>
            <a:ext cx="8147050" cy="41751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1" sz="1800">
                <a:latin typeface="Book Antiqua" panose="02040602050305030304" pitchFamily="18" charset="0"/>
              </a:rPr>
              <a:t>Wspólne projekty                                 </a:t>
            </a:r>
            <a:r>
              <a:rPr lang="pl-PL" dirty="1" b="1" sz="1800">
                <a:latin typeface="Book Antiqua" panose="02040602050305030304" pitchFamily="18" charset="0"/>
              </a:rPr>
              <a:t>Rezerwat przyrody „Oderhänge Mallnow“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994" y="3413187"/>
            <a:ext cx="1373967" cy="152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6" y="764704"/>
            <a:ext cx="7416825" cy="208823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939817"/>
            <a:ext cx="1952609" cy="150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6" y="2996952"/>
            <a:ext cx="2702313" cy="180294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935" y="3716400"/>
            <a:ext cx="3058987" cy="227990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931624" y="5920408"/>
            <a:ext cx="605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050" b="1"/>
              <a:t>Chrząszcz olejny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984438" y="4939817"/>
            <a:ext cx="81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050" b="1"/>
              <a:t>Gąsiorek </a:t>
            </a:r>
          </a:p>
        </p:txBody>
      </p:sp>
    </p:spTree>
    <p:extLst>
      <p:ext uri="{BB962C8B-B14F-4D97-AF65-F5344CB8AC3E}">
        <p14:creationId xmlns:p14="http://schemas.microsoft.com/office/powerpoint/2010/main" val="29524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83568" y="635119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96950" y="274638"/>
            <a:ext cx="8147050" cy="41751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1" sz="1800">
                <a:latin typeface="Book Antiqua" panose="02040602050305030304" pitchFamily="18" charset="0"/>
              </a:rPr>
              <a:t>Wspólne projekty                                 </a:t>
            </a:r>
            <a:r>
              <a:rPr lang="pl-PL" dirty="1" b="1" sz="1800">
                <a:latin typeface="Book Antiqua" panose="02040602050305030304" pitchFamily="18" charset="0"/>
              </a:rPr>
              <a:t>Rezerwat przyrody „Oderhänge Mallnow“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8" y="980727"/>
            <a:ext cx="2037949" cy="203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354" y="3367687"/>
            <a:ext cx="1620000" cy="259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276" y="3403811"/>
            <a:ext cx="168309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3732345" y="5966599"/>
            <a:ext cx="17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 b="1"/>
              <a:t>Dzwonek syberyjski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677026" y="5991336"/>
            <a:ext cx="1432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050" b="1"/>
              <a:t>Pajęcznica </a:t>
            </a:r>
            <a:r>
              <a:rPr lang="pl-PL" dirty="1" sz="1100" b="1"/>
              <a:t>liliowata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965643" y="2974256"/>
            <a:ext cx="1580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 b="1"/>
              <a:t>Pierwiosnek łąkowy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180778" y="2891718"/>
            <a:ext cx="1391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050" b="1"/>
              <a:t>Pięciornik piaskowy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1093034"/>
            <a:ext cx="2990155" cy="179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93034"/>
            <a:ext cx="2417780" cy="1813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796136" y="2900494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 b="1"/>
              <a:t>Austriacki len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371073"/>
            <a:ext cx="173988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6019257" y="5930621"/>
            <a:ext cx="143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 b="1"/>
              <a:t>Drżączka </a:t>
            </a:r>
          </a:p>
        </p:txBody>
      </p:sp>
    </p:spTree>
    <p:extLst>
      <p:ext uri="{BB962C8B-B14F-4D97-AF65-F5344CB8AC3E}">
        <p14:creationId xmlns:p14="http://schemas.microsoft.com/office/powerpoint/2010/main" val="38805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1805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1" sz="1800">
                <a:latin typeface="Book Antiqua" panose="02040602050305030304" pitchFamily="18" charset="0"/>
              </a:rPr>
              <a:t>Wspólne projekty                                 </a:t>
            </a:r>
            <a:r>
              <a:rPr lang="pl-PL" dirty="1" b="1" sz="1800">
                <a:latin typeface="Book Antiqua" panose="02040602050305030304" pitchFamily="18" charset="0"/>
              </a:rPr>
              <a:t>Rezerwat przyrody „Oderhänge Mallnow“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923" y="1196752"/>
            <a:ext cx="4355976" cy="29039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692696"/>
            <a:ext cx="3707904" cy="24719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3824874"/>
            <a:ext cx="3726668" cy="248444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317003"/>
            <a:ext cx="22193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721222" y="5849733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 b="1"/>
              <a:t>Trznadel </a:t>
            </a:r>
          </a:p>
        </p:txBody>
      </p:sp>
    </p:spTree>
    <p:extLst>
      <p:ext uri="{BB962C8B-B14F-4D97-AF65-F5344CB8AC3E}">
        <p14:creationId xmlns:p14="http://schemas.microsoft.com/office/powerpoint/2010/main" val="37956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1368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1" sz="1100"/>
              <a:t>Żary,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418058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1" sz="1800">
                <a:latin typeface="Book Antiqua" panose="02040602050305030304" pitchFamily="18" charset="0"/>
              </a:rPr>
              <a:t>Wspólne projekty                                 </a:t>
            </a:r>
            <a:r>
              <a:rPr lang="pl-PL" dirty="1" b="1" sz="1800">
                <a:latin typeface="Book Antiqua" panose="02040602050305030304" pitchFamily="18" charset="0"/>
              </a:rPr>
              <a:t>Rezerwat przyrody „Oderhänge Mallnow“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5364" y="4832617"/>
            <a:ext cx="2378644" cy="158417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692695"/>
            <a:ext cx="2684232" cy="200646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571937"/>
            <a:ext cx="3384376" cy="252136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5825" y="2737320"/>
            <a:ext cx="2147694" cy="200616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77330"/>
            <a:ext cx="3384376" cy="241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560</Words>
  <Application>Microsoft Office PowerPoint</Application>
  <PresentationFormat>Pokaz na ekranie (4:3)</PresentationFormat>
  <Paragraphs>149</Paragraphs>
  <Slides>20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Larissa</vt:lpstr>
      <vt:lpstr>Dorfentwicklungsverein „Malnowe“ e.V.</vt:lpstr>
      <vt:lpstr>Prezentacja programu PowerPoint</vt:lpstr>
      <vt:lpstr>Prezentacja programu PowerPoint</vt:lpstr>
      <vt:lpstr>Gemeinsame Projekte</vt:lpstr>
      <vt:lpstr>Prezentacja programu PowerPoint</vt:lpstr>
      <vt:lpstr>Gemeinsame Projekte                                 Naturschutzgebiet „Oderhänge Mallnow“</vt:lpstr>
      <vt:lpstr>Gemeinsame Projekte                                 Naturschutzgebiet „Oderhänge Mallnow“</vt:lpstr>
      <vt:lpstr>Gemeinsame Projekte                                 Naturschutzgebiet „Oderhänge Mallnow“</vt:lpstr>
      <vt:lpstr>Gemeinsame Projekte                                 Naturschutzgebiet „Oderhänge Mallnow“</vt:lpstr>
      <vt:lpstr>Gemeinsame Projekte                                                                Dorflehrpfad</vt:lpstr>
      <vt:lpstr>Prezentacja programu PowerPoint</vt:lpstr>
      <vt:lpstr>Prezentacja programu PowerPoint</vt:lpstr>
      <vt:lpstr>Gemeinsame Projekte</vt:lpstr>
      <vt:lpstr>Gemeinsame Projekte</vt:lpstr>
      <vt:lpstr>Gemeinsame Projekte</vt:lpstr>
      <vt:lpstr>Gemeinsame Projekte</vt:lpstr>
      <vt:lpstr>Gemeinsame Projekte</vt:lpstr>
      <vt:lpstr>Gemeinsame Projekte</vt:lpstr>
      <vt:lpstr>Gemeinsame Projekte</vt:lpstr>
      <vt:lpstr> 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Joanna Starzec</cp:lastModifiedBy>
  <cp:revision>61</cp:revision>
  <dcterms:created xsi:type="dcterms:W3CDTF">2020-08-13T05:28:25Z</dcterms:created>
  <dcterms:modified xsi:type="dcterms:W3CDTF">2020-10-06T19:39:25Z</dcterms:modified>
</cp:coreProperties>
</file>