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ex Gyre Adventor Bold" panose="020B0604020202020204" charset="-1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1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31457" y="4486205"/>
            <a:ext cx="1225086" cy="13145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65725" y="1594265"/>
            <a:ext cx="13356550" cy="1791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1"/>
              </a:lnSpc>
            </a:pPr>
            <a:r>
              <a:rPr lang="de-de" dirty="1" sz="4993">
                <a:solidFill>
                  <a:srgbClr val="000000"/>
                </a:solidFill>
                <a:latin typeface="Tex Gyre Adventor Bold"/>
              </a:rPr>
              <a:t>Was können NGOs </a:t>
            </a:r>
            <a:r>
              <a:rPr lang="de-de" dirty="1" sz="4993">
                <a:solidFill>
                  <a:srgbClr val="000000"/>
                </a:solidFill>
                <a:latin typeface="Tex Gyre Adventor Bold"/>
              </a:rPr>
              <a:t> </a:t>
            </a:r>
          </a:p>
          <a:p>
            <a:pPr algn="ctr">
              <a:lnSpc>
                <a:spcPts val="7102"/>
              </a:lnSpc>
            </a:pPr>
            <a:r>
              <a:rPr lang="de-de" dirty="1" sz="5073">
                <a:solidFill>
                  <a:srgbClr val="000000"/>
                </a:solidFill>
                <a:latin typeface="Tex Gyre Adventor Bold"/>
              </a:rPr>
              <a:t>für den Klimaschutz tun?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90650" y="6699022"/>
            <a:ext cx="6306700" cy="161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</a:pPr>
            <a:r>
              <a:rPr lang="de-de" dirty="1" sz="3005">
                <a:solidFill>
                  <a:srgbClr val="000000"/>
                </a:solidFill>
                <a:latin typeface="Tex Gyre Adventor Bold"/>
              </a:rPr>
              <a:t>Agnieszka Sadowska-Kończal</a:t>
            </a:r>
          </a:p>
          <a:p>
            <a:pPr algn="ctr">
              <a:lnSpc>
                <a:spcPts val="4208"/>
              </a:lnSpc>
            </a:pPr>
            <a:endParaRPr lang="en-US" sz="3005">
              <a:solidFill>
                <a:srgbClr val="000000"/>
              </a:solidFill>
              <a:latin typeface="Tex Gyre Adventor Bold"/>
            </a:endParaRPr>
          </a:p>
          <a:p>
            <a:pPr algn="ctr">
              <a:lnSpc>
                <a:spcPts val="4208"/>
              </a:lnSpc>
            </a:pPr>
            <a:r>
              <a:rPr lang="de-de" dirty="1" sz="3005">
                <a:solidFill>
                  <a:srgbClr val="000000"/>
                </a:solidFill>
                <a:latin typeface="Tex Gyre Adventor Bold"/>
              </a:rPr>
              <a:t>Polskie	Stowarzyszenie	Zero	Waste (Polnischer Verein Zero Waste)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5430" y="1304351"/>
            <a:ext cx="8437141" cy="42185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827449" y="6059386"/>
            <a:ext cx="8633103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de-de" dirty="1" sz="3150">
                <a:solidFill>
                  <a:srgbClr val="000000"/>
                </a:solidFill>
                <a:latin typeface="Tex Gyre Adventor Bold"/>
              </a:rPr>
              <a:t>kontakt@zero-waste.pl</a:t>
            </a:r>
          </a:p>
          <a:p>
            <a:pPr algn="ctr">
              <a:lnSpc>
                <a:spcPts val="4409"/>
              </a:lnSpc>
            </a:pPr>
            <a:r>
              <a:rPr lang="de-de" dirty="1" sz="3150">
                <a:solidFill>
                  <a:srgbClr val="000000"/>
                </a:solidFill>
                <a:latin typeface="Tex Gyre Adventor Bold"/>
              </a:rPr>
              <a:t>agnieszka.sadowska-konczal@zero-waste.pl</a:t>
            </a:r>
          </a:p>
          <a:p>
            <a:pPr algn="ctr">
              <a:lnSpc>
                <a:spcPts val="4409"/>
              </a:lnSpc>
            </a:pPr>
            <a:endParaRPr lang="en-US" sz="3150">
              <a:solidFill>
                <a:srgbClr val="000000"/>
              </a:solidFill>
              <a:latin typeface="Tex Gyre Adventor Bold"/>
            </a:endParaRPr>
          </a:p>
          <a:p>
            <a:pPr algn="ctr">
              <a:lnSpc>
                <a:spcPts val="4409"/>
              </a:lnSpc>
            </a:pPr>
            <a:r>
              <a:rPr lang="de-de" dirty="1" sz="3150">
                <a:solidFill>
                  <a:srgbClr val="000000"/>
                </a:solidFill>
                <a:latin typeface="Tex Gyre Adventor Bold"/>
              </a:rPr>
              <a:t>http://zero-waste.pl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571997"/>
            <a:ext cx="10487110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7"/>
              </a:lnSpc>
            </a:pPr>
            <a:r>
              <a:rPr lang="de-de" dirty="1" sz="4998">
                <a:solidFill>
                  <a:srgbClr val="000000"/>
                </a:solidFill>
                <a:latin typeface="Tex Gyre Adventor Bold"/>
              </a:rPr>
              <a:t>Polskie	Stowarzyszenie	Zero	Waste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18296" y="3238158"/>
            <a:ext cx="15572800" cy="22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de-de" dirty="1" sz="4199">
                <a:solidFill>
                  <a:srgbClr val="000000"/>
                </a:solidFill>
                <a:latin typeface="Tex Gyre Adventor Bold"/>
              </a:rPr>
              <a:t>es ist die einzige Nichtregierungsorganisation in Polen,</a:t>
            </a:r>
            <a:r>
              <a:rPr lang="de-de" dirty="1" sz="4199">
                <a:solidFill>
                  <a:srgbClr val="000000"/>
                </a:solidFill>
                <a:latin typeface="Tex Gyre Adventor Bold"/>
              </a:rPr>
              <a:t> </a:t>
            </a:r>
          </a:p>
          <a:p>
            <a:pPr>
              <a:lnSpc>
                <a:spcPts val="5879"/>
              </a:lnSpc>
            </a:pPr>
            <a:r>
              <a:rPr lang="de-de" dirty="1" sz="4199">
                <a:solidFill>
                  <a:srgbClr val="000000"/>
                </a:solidFill>
                <a:latin typeface="Tex Gyre Adventor Bold"/>
              </a:rPr>
              <a:t>deren Aktivitäten sich </a:t>
            </a:r>
            <a:r>
              <a:rPr lang="de-de" dirty="1" sz="4199">
                <a:solidFill>
                  <a:srgbClr val="000000"/>
                </a:solidFill>
                <a:latin typeface="Tex Gyre Adventor Bold"/>
              </a:rPr>
              <a:t> </a:t>
            </a:r>
          </a:p>
          <a:p>
            <a:pPr>
              <a:lnSpc>
                <a:spcPts val="5879"/>
              </a:lnSpc>
            </a:pPr>
            <a:r>
              <a:rPr lang="de-de" dirty="1" sz="4199">
                <a:solidFill>
                  <a:srgbClr val="000000"/>
                </a:solidFill>
                <a:latin typeface="Tex Gyre Adventor Bold"/>
              </a:rPr>
              <a:t>auf Abfallvermeidung konzentrieren.</a:t>
            </a:r>
            <a:r>
              <a:rPr lang="de-de" dirty="1" sz="4199">
                <a:solidFill>
                  <a:srgbClr val="000000"/>
                </a:solidFill>
                <a:latin typeface="Tex Gyre Adventor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8296" y="1986655"/>
            <a:ext cx="5803464" cy="73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de-de" dirty="1" sz="4200">
                <a:solidFill>
                  <a:srgbClr val="000000"/>
                </a:solidFill>
                <a:latin typeface="Tex Gyre Adventor Bold"/>
              </a:rPr>
              <a:t>ist seit März 2017 tätig,</a:t>
            </a:r>
            <a:r>
              <a:rPr lang="de-de" dirty="1" sz="4200">
                <a:solidFill>
                  <a:srgbClr val="000000"/>
                </a:solidFill>
                <a:latin typeface="Tex Gyre Adventor Bold"/>
              </a:rPr>
              <a:t>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4126" y="2062855"/>
            <a:ext cx="617804" cy="6629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4126" y="3314358"/>
            <a:ext cx="617804" cy="662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571997"/>
            <a:ext cx="15857436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de-de" dirty="1" sz="4998">
                <a:solidFill>
                  <a:srgbClr val="000000"/>
                </a:solidFill>
                <a:latin typeface="Tex Gyre Adventor Bold"/>
              </a:rPr>
              <a:t>Strategie für den richtigen Umgang mit Abfall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B8B42FB-036A-4535-88C1-26161567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21" y="1485249"/>
            <a:ext cx="16761958" cy="848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57458" y="1881053"/>
            <a:ext cx="6573084" cy="65248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52553" y="1785803"/>
            <a:ext cx="374296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de-de" dirty="1" sz="4800">
                <a:solidFill>
                  <a:srgbClr val="000000"/>
                </a:solidFill>
                <a:latin typeface="Tex Gyre Adventor Bold"/>
              </a:rPr>
              <a:t>SELBSTVERWALTUNG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66952" y="7556317"/>
            <a:ext cx="2099359" cy="790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de-de" dirty="1" sz="4800">
                <a:solidFill>
                  <a:srgbClr val="000000"/>
                </a:solidFill>
                <a:latin typeface="Tex Gyre Adventor Bold"/>
              </a:rPr>
              <a:t>BUSINESS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78488" y="1785803"/>
            <a:ext cx="3182183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de-de" dirty="1" sz="4800">
                <a:solidFill>
                  <a:srgbClr val="000000"/>
                </a:solidFill>
                <a:latin typeface="Tex Gyre Adventor Bold"/>
              </a:rPr>
              <a:t>BILDUNG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53847" y="7556317"/>
            <a:ext cx="2206823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de-de" dirty="1" sz="4800">
                <a:solidFill>
                  <a:srgbClr val="000000"/>
                </a:solidFill>
                <a:latin typeface="Tex Gyre Adventor Bold"/>
              </a:rPr>
              <a:t>RECHT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647" y="1805434"/>
            <a:ext cx="11572706" cy="80140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487087" y="543499"/>
            <a:ext cx="3313827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de-de" dirty="1" sz="4998">
                <a:solidFill>
                  <a:srgbClr val="000000"/>
                </a:solidFill>
                <a:latin typeface="Tex Gyre Adventor Bold"/>
              </a:rPr>
              <a:t>BILDUNG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8152" y="1713241"/>
            <a:ext cx="11571697" cy="78633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195096" y="543499"/>
            <a:ext cx="3897809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de-de" dirty="1" sz="4998">
                <a:solidFill>
                  <a:srgbClr val="000000"/>
                </a:solidFill>
                <a:latin typeface="Tex Gyre Adventor Bold"/>
              </a:rPr>
              <a:t>SELBSTVERWALTUNG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525" r="15230"/>
          <a:stretch>
            <a:fillRect/>
          </a:stretch>
        </p:blipFill>
        <p:spPr>
          <a:xfrm>
            <a:off x="1694032" y="1804639"/>
            <a:ext cx="5714161" cy="82521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07184" y="1804639"/>
            <a:ext cx="8252116" cy="82521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47301" y="543499"/>
            <a:ext cx="2215899" cy="825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de-de" dirty="1" sz="4998">
                <a:solidFill>
                  <a:srgbClr val="000000"/>
                </a:solidFill>
                <a:latin typeface="Tex Gyre Adventor Bold"/>
              </a:rPr>
              <a:t>BUSINESS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8393" y="1836227"/>
            <a:ext cx="8075392" cy="80669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22618" y="1836227"/>
            <a:ext cx="8066989" cy="806698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994930" y="543499"/>
            <a:ext cx="2298141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de-de" dirty="1" sz="4998">
                <a:solidFill>
                  <a:srgbClr val="000000"/>
                </a:solidFill>
                <a:latin typeface="Tex Gyre Adventor Bold"/>
              </a:rPr>
              <a:t>RECHT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0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</Words>
  <Application>Microsoft Office PowerPoint</Application>
  <PresentationFormat>Niestandardowy</PresentationFormat>
  <Paragraphs>23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Arial</vt:lpstr>
      <vt:lpstr>Tex Gyre Adventor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organizacje pozarządowe mogą zrobić na rzecz ochrony klimatu?</dc:title>
  <cp:lastModifiedBy>Agnieszka</cp:lastModifiedBy>
  <cp:revision>2</cp:revision>
  <dcterms:created xsi:type="dcterms:W3CDTF">2006-08-16T00:00:00Z</dcterms:created>
  <dcterms:modified xsi:type="dcterms:W3CDTF">2020-10-01T08:27:37Z</dcterms:modified>
  <dc:identifier>DAD_l4C0ECM</dc:identifier>
</cp:coreProperties>
</file>