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73" r:id="rId6"/>
    <p:sldId id="276" r:id="rId7"/>
    <p:sldId id="305" r:id="rId8"/>
    <p:sldId id="302" r:id="rId9"/>
    <p:sldId id="304" r:id="rId10"/>
    <p:sldId id="315" r:id="rId11"/>
    <p:sldId id="308" r:id="rId12"/>
    <p:sldId id="311" r:id="rId13"/>
    <p:sldId id="303" r:id="rId14"/>
    <p:sldId id="312" r:id="rId15"/>
    <p:sldId id="307" r:id="rId16"/>
    <p:sldId id="313" r:id="rId17"/>
    <p:sldId id="306" r:id="rId18"/>
    <p:sldId id="314" r:id="rId19"/>
    <p:sldId id="309" r:id="rId20"/>
    <p:sldId id="310" r:id="rId21"/>
    <p:sldId id="30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04" y="114"/>
      </p:cViewPr>
      <p:guideLst>
        <p:guide orient="horz" pos="754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C14F-616D-44A1-80BF-E8A25AFA5B5C}" type="datetimeFigureOut">
              <a:rPr lang="de-DE" smtClean="0"/>
              <a:pPr/>
              <a:t>25.09.2020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6E7F-BF29-4797-A2FC-4DFBCFD5F77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4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72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3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6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3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41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95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6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60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6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1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66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beitsinitiative-letschin@t-online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50" y="1381949"/>
            <a:ext cx="9000000" cy="150820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92972" y="3319055"/>
            <a:ext cx="8019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Dienstleister für Kommunen und Förderer des</a:t>
            </a:r>
          </a:p>
          <a:p>
            <a:pPr algn="ctr"/>
            <a:r>
              <a:rPr lang="de-DE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Tourismus im Oderbruch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57C9E3D-8DF5-4A6B-B4EF-FF83C1852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8" y="5920093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49845" y="427886"/>
            <a:ext cx="4738525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Projektstandort Bad Freienwalde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260305" y="6394476"/>
            <a:ext cx="2743200" cy="365125"/>
          </a:xfrm>
        </p:spPr>
        <p:txBody>
          <a:bodyPr/>
          <a:lstStyle/>
          <a:p>
            <a:pPr algn="r"/>
            <a:r>
              <a:rPr lang="de-DE" dirty="0"/>
              <a:t>Zary, 02.10.2020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24" y="1122223"/>
            <a:ext cx="3700587" cy="27754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84" y="4008525"/>
            <a:ext cx="3566161" cy="26746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459" y="4436192"/>
            <a:ext cx="38957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755" y="1138637"/>
            <a:ext cx="3678703" cy="27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6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77228" y="365126"/>
            <a:ext cx="7076572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Ökologische Hof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2558" y="6308223"/>
            <a:ext cx="2743200" cy="365125"/>
          </a:xfrm>
        </p:spPr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10" y="326363"/>
            <a:ext cx="3186363" cy="21242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25" y="2513439"/>
            <a:ext cx="4110789" cy="274052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178" y="5055691"/>
            <a:ext cx="1934409" cy="145080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30" y="4528561"/>
            <a:ext cx="1933739" cy="145080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02923" y="1219200"/>
            <a:ext cx="5509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Anbau von Obst, Gemüse und Kräutern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Unterschiedliche Hochbeete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Schaffung unterschiedlicher Lebensräume, z.B. Steingarten, Insektenbeete, Teich, Insektenhotels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Kleinimkerei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Anbau von </a:t>
            </a:r>
            <a:r>
              <a:rPr lang="de-DE" dirty="0" err="1"/>
              <a:t>Wildobst</a:t>
            </a:r>
            <a:r>
              <a:rPr lang="de-DE" dirty="0"/>
              <a:t> – Holunder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Verarbeitung  und Konservierung des Erntegutes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531" y="3557807"/>
            <a:ext cx="4569069" cy="30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77228" y="365126"/>
            <a:ext cx="7076572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Ökologische Hof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2558" y="6308223"/>
            <a:ext cx="2743200" cy="365125"/>
          </a:xfrm>
        </p:spPr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538" y="857193"/>
            <a:ext cx="3406833" cy="22712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640" y="857195"/>
            <a:ext cx="3406833" cy="22712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640" y="3810484"/>
            <a:ext cx="3406833" cy="227122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538" y="3810484"/>
            <a:ext cx="3406833" cy="22712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47" y="857195"/>
            <a:ext cx="3406833" cy="22712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47" y="3810484"/>
            <a:ext cx="3406833" cy="22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Holzwerkstatt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34106" y="6492875"/>
            <a:ext cx="2743200" cy="365125"/>
          </a:xfrm>
        </p:spPr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238" y="3660261"/>
            <a:ext cx="4349261" cy="3015176"/>
          </a:xfrm>
          <a:prstGeom prst="rect">
            <a:avLst/>
          </a:prstGeom>
        </p:spPr>
      </p:pic>
      <p:pic>
        <p:nvPicPr>
          <p:cNvPr id="3" name="Grafik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238" y="413824"/>
            <a:ext cx="4349261" cy="301517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02676" y="937846"/>
            <a:ext cx="4349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Bau von Mobiliar für touristische Wege – wie Schutzhütten, Bänke, Hinweistafeln, Schilder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Aufarbeitung von Holzelementen - Schilder, Aufsteller, Bänke </a:t>
            </a:r>
            <a:r>
              <a:rPr lang="de-DE" dirty="0" err="1"/>
              <a:t>u.ä.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Anfertigung von Holzspielzeug, Nistkästen, Insektenhotels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Kreative Gestaltung und Herstellung von Dekorationselementen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727047" y="3892801"/>
            <a:ext cx="4515986" cy="215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14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080" y="4329290"/>
            <a:ext cx="10515600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   Holzwerkstatt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34106" y="6492875"/>
            <a:ext cx="2743200" cy="365125"/>
          </a:xfrm>
        </p:spPr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40" y="3612875"/>
            <a:ext cx="3600000" cy="2880000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40" y="549000"/>
            <a:ext cx="3600000" cy="2839854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38" y="549000"/>
            <a:ext cx="3600000" cy="2880000"/>
          </a:xfrm>
          <a:prstGeom prst="rect">
            <a:avLst/>
          </a:prstGeom>
        </p:spPr>
      </p:pic>
      <p:pic>
        <p:nvPicPr>
          <p:cNvPr id="13" name="Grafik 12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639" y="549000"/>
            <a:ext cx="3600000" cy="288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639" y="3612876"/>
            <a:ext cx="360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5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Backscheune Buschdorf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598" y="948602"/>
            <a:ext cx="3316731" cy="2010732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266" y="3401376"/>
            <a:ext cx="3960000" cy="2630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460" y="948602"/>
            <a:ext cx="3001613" cy="20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9599" y="1055077"/>
            <a:ext cx="4044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Traditionelles Backen im Holzbackofen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Backen mit Kindern und Jugendlichen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Kaffeenachmittage für Senioren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Private Feiern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Events – Anbacken zu Ostern, Abbacken am Reformationstag, Backofenfest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238" y="3401376"/>
            <a:ext cx="3960000" cy="2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Backscheune Buschdorf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8" name="Grafik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19" y="3748893"/>
            <a:ext cx="3940084" cy="2287564"/>
          </a:xfrm>
          <a:prstGeom prst="rect">
            <a:avLst/>
          </a:prstGeom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44" y="1141436"/>
            <a:ext cx="3940084" cy="22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32" y="1141436"/>
            <a:ext cx="3940084" cy="22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5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6815" y="1130472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Klangzimmer Rathstock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095875" y="6378003"/>
            <a:ext cx="2743200" cy="365125"/>
          </a:xfrm>
        </p:spPr>
        <p:txBody>
          <a:bodyPr/>
          <a:lstStyle/>
          <a:p>
            <a:pPr algn="r"/>
            <a:r>
              <a:rPr lang="de-DE" dirty="0"/>
              <a:t>Zary,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58" y="312820"/>
            <a:ext cx="3960000" cy="28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15316" y="1619131"/>
            <a:ext cx="5590443" cy="3457074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58" y="3680566"/>
            <a:ext cx="3960000" cy="288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95446" y="2118241"/>
            <a:ext cx="343486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Ausstellung von Musikinstrumenten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Ausstellung Rio Reiser </a:t>
            </a:r>
          </a:p>
          <a:p>
            <a:r>
              <a:rPr lang="de-DE" sz="1600" dirty="0"/>
              <a:t>      (Sänger: König von Deutschland)</a:t>
            </a:r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Musikanten- und Sängertreffen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Veranstaltungen für Kinder- und Schulgruppen (musizieren, Musikinstrumente basteln)</a:t>
            </a:r>
          </a:p>
        </p:txBody>
      </p:sp>
    </p:spTree>
    <p:extLst>
      <p:ext uri="{BB962C8B-B14F-4D97-AF65-F5344CB8AC3E}">
        <p14:creationId xmlns:p14="http://schemas.microsoft.com/office/powerpoint/2010/main" val="38454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79584" y="380195"/>
            <a:ext cx="10515600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Klangzimmer Rathstock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095875" y="6378003"/>
            <a:ext cx="2743200" cy="365125"/>
          </a:xfrm>
        </p:spPr>
        <p:txBody>
          <a:bodyPr/>
          <a:lstStyle/>
          <a:p>
            <a:pPr algn="r"/>
            <a:r>
              <a:rPr lang="de-DE" dirty="0"/>
              <a:t>Zary, 02.10.2020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0" y="952209"/>
            <a:ext cx="4473819" cy="271862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466" y="963671"/>
            <a:ext cx="4544158" cy="270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466" y="4006602"/>
            <a:ext cx="4583723" cy="24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811" y="4006602"/>
            <a:ext cx="4473819" cy="23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4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62154" y="4020091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Haustiergarten Mallnow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40" y="3808520"/>
            <a:ext cx="3147646" cy="2378630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40" y="883375"/>
            <a:ext cx="3147646" cy="2344724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276" y="856610"/>
            <a:ext cx="3099737" cy="2378196"/>
          </a:xfrm>
          <a:prstGeom prst="rect">
            <a:avLst/>
          </a:prstGeom>
        </p:spPr>
      </p:pic>
      <p:pic>
        <p:nvPicPr>
          <p:cNvPr id="13" name="Grafik 12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276" y="3808520"/>
            <a:ext cx="3247292" cy="23186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496308" y="4828984"/>
            <a:ext cx="324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verschiedene Haustierrassen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Teiche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Kräutergarten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Informationstafeln zu den Tieren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914" y="883375"/>
            <a:ext cx="3147646" cy="23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8746" y="3318570"/>
            <a:ext cx="113471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Partner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Agentur für Arbeit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Jobcenter Märkisch-Oderland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Landkreis Märkisch-Oderland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Ämter Golzow, Lebus, Seelow-Land, Barnim-Oderbruch und Neuhardenberg mit angehörigen Gemeinden, Städte Seelow und Wriezen sowie Gemeinde Letschin mit Ortsteilen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Unternehmen der Region und bundesweit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Verbände, Kammern und Vereine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8746" y="888022"/>
            <a:ext cx="1065280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Vereins-Ziele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Förderung des Umwelt-, Landschafts- und Denkmalschutzes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Förderung von Bildung und Erziehung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Förderung der Heimatpflege und Heimatkunde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Förderung der Jugendhilfe sowie der Unterstützung hilfsbedürftiger Personen</a:t>
            </a:r>
          </a:p>
          <a:p>
            <a:pPr>
              <a:spcBef>
                <a:spcPts val="6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Verein verfolgt ausschließlich und unmittelbar gemeinnützige Zwecke.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387288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715" y="444955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                                              Naturscheune Mallnow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8" y="3564277"/>
            <a:ext cx="4425043" cy="2520000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8" y="773723"/>
            <a:ext cx="4425043" cy="2368062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64277"/>
            <a:ext cx="4425043" cy="252000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330461" y="1112110"/>
            <a:ext cx="3204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Ausstellung zur Flora und Fauna des Naturschutzgebiet „Oderhänge </a:t>
            </a:r>
            <a:r>
              <a:rPr lang="de-DE" dirty="0" err="1"/>
              <a:t>Mallnow</a:t>
            </a:r>
            <a:r>
              <a:rPr lang="de-DE" dirty="0"/>
              <a:t>“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Spielecke: Naturquizze, </a:t>
            </a:r>
            <a:r>
              <a:rPr lang="de-DE" dirty="0" err="1"/>
              <a:t>Memorie</a:t>
            </a:r>
            <a:r>
              <a:rPr lang="de-DE" dirty="0"/>
              <a:t>, Tastkisten, Samenbestimmung</a:t>
            </a:r>
          </a:p>
        </p:txBody>
      </p:sp>
    </p:spTree>
    <p:extLst>
      <p:ext uri="{BB962C8B-B14F-4D97-AF65-F5344CB8AC3E}">
        <p14:creationId xmlns:p14="http://schemas.microsoft.com/office/powerpoint/2010/main" val="66397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125" y="2144014"/>
            <a:ext cx="9000000" cy="15082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62194" y="1140903"/>
            <a:ext cx="783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Bernard MT Condensed" panose="02050806060905020404" pitchFamily="18" charset="0"/>
              </a:rPr>
              <a:t>Vielen Dank für Ihre Aufmerksamkeit!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304818" y="4707785"/>
            <a:ext cx="4848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Bahnhofstraße 31, 15324 Letschin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Tel. 033475 50961; Fax 033475 570010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arbeitsinitiative-letschin@t-online.de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16C004B-3161-4EF9-86BF-201561356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18" y="5908114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09953" y="475014"/>
            <a:ext cx="10569725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Leistungsangebote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Arbeiten zur Förderung des Natur- und Umweltschutzes zur Umsetzung von Projekten in der Landschaftspflege und in Naturschutzgebieten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Beschäftigung von Zielgruppen, insbesondere Empfänger von ALG II, Langzeitarbeitslosen und hilfebedürftiger Personen im Rechtskreis des SGB II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Ausgewählte Arbeiten zur Verbesserung der touristischen Infrastruktur, enge Zusammenarbeit mit dem Landkreis zur Umsetzung des Vier-Wege-Konzeptes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Projekttätigkeit zur Wahrung ländlicher Kultur und Traditionen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Entwicklung von Arbeitsplätzen im Zusammenhang mit Ämtern, Gemeinden und Vereinen wie z. B. Bundesfreiwilligendienst, Maßnahmen nach SGB II § 16 i und 16 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Träger „Sozialbetrieb MOL“ - Beschäftigung erwerbtätiger Hilfebedürftiger im niedrigschwelligen Bereich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Partner Interreg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Fortbildungsmaßnahmen, z. B Helfer Landwirtschaft mit Erwerb Fahrerlaubnis Klasse T, Motorkettensägenschein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Maßnahmen zur Aktivierung und beruflichen Eingliederung mit dem Ziel der Integration in Ausbildung und Arbeit sowie zur Verringerung von Vermittlungshemmnissen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312695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8987" y="868158"/>
            <a:ext cx="1057575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Unsere IINTERREG - Projekte</a:t>
            </a:r>
          </a:p>
          <a:p>
            <a:endParaRPr lang="de-DE" sz="600" dirty="0"/>
          </a:p>
          <a:p>
            <a:pPr marL="1884363" lvl="0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"Landfrauen im Zeichen der Zeit" (2002/ 2003)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"Das Fort Gorgast - Ein deutsch-polnisches Denkmal” (2002/ 2003)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“Einheitliche Gestaltung des ONRW von Hohensaaten bis Frankfurt (O.)“ (2004)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„Radwandern diesseits und jenseits der Oder“ (2004)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„Jakobswege im deutsch-polnischen Grenzraum“ (2009)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„Gemeinsame Entwicklung grenzübergreifender Stadtinformationen“ (2013/14)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„Hauptstadt-Route EV2/ Europa-Radweg R1/ZR1“ (2018)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„Die Träumer des Recyclings“ (2019)</a:t>
            </a:r>
            <a:r>
              <a:rPr lang="de-DE" dirty="0"/>
              <a:t>	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„Netzwerk der Zusammenarbeit der Nichtregierungsorganisationen im deutsch-polnischen Grenzraum für Klimaschutz“ (2020)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267090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352800" y="169384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Regionaltafeln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6874"/>
          </a:xfrm>
        </p:spPr>
        <p:txBody>
          <a:bodyPr>
            <a:noAutofit/>
          </a:bodyPr>
          <a:lstStyle/>
          <a:p>
            <a:pPr algn="ctr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ea typeface="+mn-ea"/>
                <a:cs typeface="Arial" panose="020B0604020202020204" pitchFamily="34" charset="0"/>
              </a:rPr>
              <a:t>Interregprojekte - touristischen Wege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044" y="909000"/>
            <a:ext cx="3600000" cy="24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77" y="3963543"/>
            <a:ext cx="3600000" cy="23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044" y="3882692"/>
            <a:ext cx="360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77" y="909000"/>
            <a:ext cx="3600000" cy="24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497" y="2315360"/>
            <a:ext cx="3103927" cy="211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3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8470">
            <a:off x="470942" y="1201888"/>
            <a:ext cx="6164666" cy="43353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62">
            <a:off x="6131968" y="1347490"/>
            <a:ext cx="5719266" cy="40274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824" y="2047020"/>
            <a:ext cx="6452777" cy="455307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Flyer der touristischen Wege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431" y="6417529"/>
            <a:ext cx="2743200" cy="365125"/>
          </a:xfrm>
        </p:spPr>
        <p:txBody>
          <a:bodyPr/>
          <a:lstStyle/>
          <a:p>
            <a:r>
              <a:rPr lang="de-DE" dirty="0"/>
              <a:t>Zary,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332289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8987" y="868158"/>
            <a:ext cx="1079205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	Unsere  Betriebsstätten:</a:t>
            </a:r>
          </a:p>
          <a:p>
            <a:endParaRPr lang="de-DE" sz="2000" b="1" dirty="0">
              <a:solidFill>
                <a:schemeClr val="accent6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Hauptsitz Letschin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Projektstandort Seelow</a:t>
            </a:r>
          </a:p>
          <a:p>
            <a:pPr lvl="1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Projektstandort Bad Freienwalde</a:t>
            </a:r>
          </a:p>
          <a:p>
            <a:pPr lvl="2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Ökologische Hof Letschin</a:t>
            </a:r>
          </a:p>
          <a:p>
            <a:pPr lvl="3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86150" lvl="7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Holzwerkstatt Letschin</a:t>
            </a:r>
          </a:p>
          <a:p>
            <a:pPr lvl="4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Backscheune Buschdorf</a:t>
            </a:r>
          </a:p>
          <a:p>
            <a:pPr lvl="5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8463" lvl="8" indent="-261938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Klangzimmer Rathstock</a:t>
            </a:r>
          </a:p>
          <a:p>
            <a:pPr lvl="6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0" lvl="8" indent="-265113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Haustiergarten Mallnow</a:t>
            </a:r>
          </a:p>
          <a:p>
            <a:pPr lvl="7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2363" lvl="8" indent="-263525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Naturscheune Mallnow</a:t>
            </a:r>
          </a:p>
          <a:p>
            <a:pPr marL="3943350" lvl="8" indent="-285750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8661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11831" y="1601669"/>
            <a:ext cx="10515600" cy="583476"/>
          </a:xfrm>
        </p:spPr>
        <p:txBody>
          <a:bodyPr>
            <a:noAutofit/>
          </a:bodyPr>
          <a:lstStyle/>
          <a:p>
            <a:r>
              <a:rPr lang="de-DE" sz="2400" dirty="0">
                <a:latin typeface="Bernard MT Condensed" panose="02050806060905020404" pitchFamily="18" charset="0"/>
              </a:rPr>
              <a:t>	</a:t>
            </a:r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Hauptsitz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260305" y="6394476"/>
            <a:ext cx="2743200" cy="365125"/>
          </a:xfrm>
        </p:spPr>
        <p:txBody>
          <a:bodyPr/>
          <a:lstStyle/>
          <a:p>
            <a:pPr algn="r"/>
            <a:r>
              <a:rPr lang="de-DE" dirty="0"/>
              <a:t>Zary, 02.10.2020</a:t>
            </a:r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131" y="2802046"/>
            <a:ext cx="3600000" cy="2520000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977" y="3428999"/>
            <a:ext cx="3600000" cy="2520000"/>
          </a:xfrm>
          <a:prstGeom prst="rect">
            <a:avLst/>
          </a:prstGeom>
        </p:spPr>
      </p:pic>
      <p:pic>
        <p:nvPicPr>
          <p:cNvPr id="9" name="Grafik 8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9" y="514837"/>
            <a:ext cx="3600000" cy="2520000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9" y="3428999"/>
            <a:ext cx="3600000" cy="2520000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977" y="514837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                                                           Projektstandort Seelow  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00526" y="6321330"/>
            <a:ext cx="2743200" cy="365125"/>
          </a:xfrm>
        </p:spPr>
        <p:txBody>
          <a:bodyPr/>
          <a:lstStyle/>
          <a:p>
            <a:r>
              <a:rPr lang="de-DE" dirty="0"/>
              <a:t>Zary,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380" y="1349005"/>
            <a:ext cx="4500000" cy="3060000"/>
          </a:xfrm>
          <a:prstGeom prst="rect">
            <a:avLst/>
          </a:prstGeom>
        </p:spPr>
      </p:pic>
      <p:pic>
        <p:nvPicPr>
          <p:cNvPr id="3" name="Grafik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55" y="3443893"/>
            <a:ext cx="4320000" cy="3060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8" y="254939"/>
            <a:ext cx="4536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56585" y="4776322"/>
            <a:ext cx="3856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Büros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Seminarräume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Beratungsräume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52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646</Words>
  <Application>Microsoft Office PowerPoint</Application>
  <PresentationFormat>Panoramiczny</PresentationFormat>
  <Paragraphs>133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Bernard MT Condensed</vt:lpstr>
      <vt:lpstr>Calibri</vt:lpstr>
      <vt:lpstr>Calibri Light</vt:lpstr>
      <vt:lpstr>Wingdings</vt:lpstr>
      <vt:lpstr>Office</vt:lpstr>
      <vt:lpstr>Prezentacja programu PowerPoint</vt:lpstr>
      <vt:lpstr>Prezentacja programu PowerPoint</vt:lpstr>
      <vt:lpstr>Prezentacja programu PowerPoint</vt:lpstr>
      <vt:lpstr>Prezentacja programu PowerPoint</vt:lpstr>
      <vt:lpstr>Interregprojekte - touristischen Wege</vt:lpstr>
      <vt:lpstr>Flyer der touristischen Wege</vt:lpstr>
      <vt:lpstr>Prezentacja programu PowerPoint</vt:lpstr>
      <vt:lpstr>  Hauptsitz Letschin</vt:lpstr>
      <vt:lpstr>                                                            Projektstandort Seelow    </vt:lpstr>
      <vt:lpstr>Projektstandort Bad Freienwalde</vt:lpstr>
      <vt:lpstr>Ökologische Hof Letschin</vt:lpstr>
      <vt:lpstr>Ökologische Hof Letschin</vt:lpstr>
      <vt:lpstr>Holzwerkstatt Letschin</vt:lpstr>
      <vt:lpstr>    Holzwerkstatt Letschin</vt:lpstr>
      <vt:lpstr>Backscheune Buschdorf</vt:lpstr>
      <vt:lpstr>Backscheune Buschdorf</vt:lpstr>
      <vt:lpstr>Klangzimmer Rathstock</vt:lpstr>
      <vt:lpstr>Klangzimmer Rathstock</vt:lpstr>
      <vt:lpstr>Haustiergarten Mallnow</vt:lpstr>
      <vt:lpstr>                                               Naturscheune Mallnow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Grafik</dc:creator>
  <cp:lastModifiedBy>Priv</cp:lastModifiedBy>
  <cp:revision>100</cp:revision>
  <dcterms:created xsi:type="dcterms:W3CDTF">2019-05-03T05:10:17Z</dcterms:created>
  <dcterms:modified xsi:type="dcterms:W3CDTF">2020-09-25T07:54:05Z</dcterms:modified>
</cp:coreProperties>
</file>